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13" r:id="rId4"/>
    <p:sldMasterId id="2147483961" r:id="rId5"/>
    <p:sldMasterId id="2147483963" r:id="rId6"/>
    <p:sldMasterId id="2147483977" r:id="rId7"/>
    <p:sldMasterId id="2147483992" r:id="rId8"/>
    <p:sldMasterId id="2147484006" r:id="rId9"/>
    <p:sldMasterId id="2147484021" r:id="rId10"/>
  </p:sldMasterIdLst>
  <p:notesMasterIdLst>
    <p:notesMasterId r:id="rId42"/>
  </p:notesMasterIdLst>
  <p:handoutMasterIdLst>
    <p:handoutMasterId r:id="rId43"/>
  </p:handoutMasterIdLst>
  <p:sldIdLst>
    <p:sldId id="256" r:id="rId11"/>
    <p:sldId id="1062" r:id="rId12"/>
    <p:sldId id="323" r:id="rId13"/>
    <p:sldId id="2147376171" r:id="rId14"/>
    <p:sldId id="368" r:id="rId15"/>
    <p:sldId id="267" r:id="rId16"/>
    <p:sldId id="268" r:id="rId17"/>
    <p:sldId id="2147376176" r:id="rId18"/>
    <p:sldId id="2147376160" r:id="rId19"/>
    <p:sldId id="2147376173" r:id="rId20"/>
    <p:sldId id="2147376177" r:id="rId21"/>
    <p:sldId id="266" r:id="rId22"/>
    <p:sldId id="264" r:id="rId23"/>
    <p:sldId id="1355" r:id="rId24"/>
    <p:sldId id="367" r:id="rId25"/>
    <p:sldId id="2147376178" r:id="rId26"/>
    <p:sldId id="2147376179" r:id="rId27"/>
    <p:sldId id="1256" r:id="rId28"/>
    <p:sldId id="1253" r:id="rId29"/>
    <p:sldId id="2147376168" r:id="rId30"/>
    <p:sldId id="384" r:id="rId31"/>
    <p:sldId id="340" r:id="rId32"/>
    <p:sldId id="2147376175" r:id="rId33"/>
    <p:sldId id="259" r:id="rId34"/>
    <p:sldId id="1197" r:id="rId35"/>
    <p:sldId id="1202" r:id="rId36"/>
    <p:sldId id="1257" r:id="rId37"/>
    <p:sldId id="273" r:id="rId38"/>
    <p:sldId id="275" r:id="rId39"/>
    <p:sldId id="318" r:id="rId40"/>
    <p:sldId id="2147376161" r:id="rId41"/>
  </p:sldIdLst>
  <p:sldSz cx="12192000" cy="6858000"/>
  <p:notesSz cx="6858000" cy="9144000"/>
  <p:embeddedFontLst>
    <p:embeddedFont>
      <p:font typeface="Lucida Sans" panose="020B0602030504020204" pitchFamily="34" charset="0"/>
      <p:regular r:id="rId44"/>
      <p:bold r:id="rId45"/>
      <p:italic r:id="rId46"/>
      <p:boldItalic r:id="rId47"/>
    </p:embeddedFont>
    <p:embeddedFont>
      <p:font typeface="Moderat" panose="020B0604020202020204" charset="0"/>
      <p:bold r:id="rId48"/>
    </p:embeddedFont>
    <p:embeddedFont>
      <p:font typeface="Moderat Extended" panose="020B0604020202020204" charset="0"/>
      <p:regular r:id="rId49"/>
      <p:bold r:id="rId50"/>
      <p:italic r:id="rId51"/>
      <p:boldItalic r:id="rId52"/>
    </p:embeddedFont>
    <p:embeddedFont>
      <p:font typeface="Moderat Medium" panose="020B0604020202020204" charset="0"/>
      <p:regular r:id="rId53"/>
    </p:embeddedFont>
    <p:embeddedFont>
      <p:font typeface="Roboto" panose="02000000000000000000" pitchFamily="2" charset="0"/>
      <p:regular r:id="rId54"/>
      <p:bold r:id="rId55"/>
      <p:italic r:id="rId56"/>
      <p:boldItalic r:id="rId57"/>
    </p:embeddedFont>
    <p:embeddedFont>
      <p:font typeface="Verdana" panose="020B0604030504040204"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83A3C9-B46B-78CF-99B1-C83332FF8A3E}" name="Langridge, Sean (STFC,RAL,ISIS)" initials="SL" userId="S::sean.langridge@stfc.ac.uk::96a274be-41ce-472b-89a5-b1dcb08cd603" providerId="AD"/>
  <p188:author id="{C6B87CE4-7AF9-A382-D7A8-92C7F998ED7E}" name="Ewings, Russell (STFC,RAL,ISIS)" initials="ER" userId="S::russell.ewings@stfc.ac.uk::0f67cd97-02ba-45ba-9ab0-a1b901e7d6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D1B"/>
    <a:srgbClr val="676767"/>
    <a:srgbClr val="00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917A84-D247-0805-D761-A223220F68BE}" v="9" dt="2026-04-11T16:26:03.498"/>
    <p1510:client id="{BAEAA1BB-1642-4BC6-9D36-9527157320DC}" v="3913" dt="2026-04-12T11:18:17.140"/>
    <p1510:client id="{C53C0C08-E163-9129-CC2D-B01EB1A2A518}" v="10" dt="2026-04-11T13:55:31.511"/>
    <p1510:client id="{C6345261-78C2-1BEC-92FD-194438E02F30}" v="217" dt="2026-04-11T15:22:13.583"/>
    <p1510:client id="{D92B80CA-D560-4C5B-BDD8-639D0B8EB482}" v="1111" dt="2026-04-11T15:06:16.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77" autoAdjust="0"/>
  </p:normalViewPr>
  <p:slideViewPr>
    <p:cSldViewPr snapToGrid="0">
      <p:cViewPr>
        <p:scale>
          <a:sx n="60" d="100"/>
          <a:sy n="60" d="100"/>
        </p:scale>
        <p:origin x="884" y="-12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8.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3.fntdata"/><Relationship Id="rId59" Type="http://schemas.openxmlformats.org/officeDocument/2006/relationships/font" Target="fonts/font16.fntdata"/><Relationship Id="rId67" Type="http://schemas.microsoft.com/office/2015/10/relationships/revisionInfo" Target="revisionInfo.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limore, Stephen (STFC,RAL,ISIS)" userId="97a636cb-55cb-4482-87fb-0b257b49fdb5" providerId="ADAL" clId="{09D303ED-A6A5-488E-BE0B-2C760B7AD2C3}"/>
    <pc:docChg chg="undo custSel addSld delSld modSld sldOrd">
      <pc:chgData name="Gallimore, Stephen (STFC,RAL,ISIS)" userId="97a636cb-55cb-4482-87fb-0b257b49fdb5" providerId="ADAL" clId="{09D303ED-A6A5-488E-BE0B-2C760B7AD2C3}" dt="2026-04-11T15:06:16.544" v="1111" actId="47"/>
      <pc:docMkLst>
        <pc:docMk/>
      </pc:docMkLst>
      <pc:sldChg chg="addSp modSp mod modAnim">
        <pc:chgData name="Gallimore, Stephen (STFC,RAL,ISIS)" userId="97a636cb-55cb-4482-87fb-0b257b49fdb5" providerId="ADAL" clId="{09D303ED-A6A5-488E-BE0B-2C760B7AD2C3}" dt="2026-04-11T14:56:57.085" v="1032" actId="14100"/>
        <pc:sldMkLst>
          <pc:docMk/>
          <pc:sldMk cId="0" sldId="264"/>
        </pc:sldMkLst>
        <pc:spChg chg="mod">
          <ac:chgData name="Gallimore, Stephen (STFC,RAL,ISIS)" userId="97a636cb-55cb-4482-87fb-0b257b49fdb5" providerId="ADAL" clId="{09D303ED-A6A5-488E-BE0B-2C760B7AD2C3}" dt="2026-04-11T14:24:58.494" v="703" actId="164"/>
          <ac:spMkLst>
            <pc:docMk/>
            <pc:sldMk cId="0" sldId="264"/>
            <ac:spMk id="7" creationId="{FB15004C-C191-70AD-25E7-86B790121614}"/>
          </ac:spMkLst>
        </pc:spChg>
        <pc:spChg chg="mod">
          <ac:chgData name="Gallimore, Stephen (STFC,RAL,ISIS)" userId="97a636cb-55cb-4482-87fb-0b257b49fdb5" providerId="ADAL" clId="{09D303ED-A6A5-488E-BE0B-2C760B7AD2C3}" dt="2026-04-11T14:56:57.085" v="1032" actId="14100"/>
          <ac:spMkLst>
            <pc:docMk/>
            <pc:sldMk cId="0" sldId="264"/>
            <ac:spMk id="319" creationId="{00000000-0000-0000-0000-000000000000}"/>
          </ac:spMkLst>
        </pc:spChg>
        <pc:grpChg chg="add mod">
          <ac:chgData name="Gallimore, Stephen (STFC,RAL,ISIS)" userId="97a636cb-55cb-4482-87fb-0b257b49fdb5" providerId="ADAL" clId="{09D303ED-A6A5-488E-BE0B-2C760B7AD2C3}" dt="2026-04-11T14:24:58.494" v="703" actId="164"/>
          <ac:grpSpMkLst>
            <pc:docMk/>
            <pc:sldMk cId="0" sldId="264"/>
            <ac:grpSpMk id="2" creationId="{EBF2DB3B-2C5A-3FC4-A811-D175E624C842}"/>
          </ac:grpSpMkLst>
        </pc:grpChg>
        <pc:grpChg chg="mod">
          <ac:chgData name="Gallimore, Stephen (STFC,RAL,ISIS)" userId="97a636cb-55cb-4482-87fb-0b257b49fdb5" providerId="ADAL" clId="{09D303ED-A6A5-488E-BE0B-2C760B7AD2C3}" dt="2026-04-11T14:24:58.494" v="703" actId="164"/>
          <ac:grpSpMkLst>
            <pc:docMk/>
            <pc:sldMk cId="0" sldId="264"/>
            <ac:grpSpMk id="8" creationId="{2B4E1BB7-0679-A919-F2B2-E862FE3E57BB}"/>
          </ac:grpSpMkLst>
        </pc:grpChg>
        <pc:picChg chg="mod">
          <ac:chgData name="Gallimore, Stephen (STFC,RAL,ISIS)" userId="97a636cb-55cb-4482-87fb-0b257b49fdb5" providerId="ADAL" clId="{09D303ED-A6A5-488E-BE0B-2C760B7AD2C3}" dt="2026-04-11T14:24:58.494" v="703" actId="164"/>
          <ac:picMkLst>
            <pc:docMk/>
            <pc:sldMk cId="0" sldId="264"/>
            <ac:picMk id="9" creationId="{211B564B-EB40-5D95-525A-F60533B60B9C}"/>
          </ac:picMkLst>
        </pc:picChg>
        <pc:picChg chg="mod">
          <ac:chgData name="Gallimore, Stephen (STFC,RAL,ISIS)" userId="97a636cb-55cb-4482-87fb-0b257b49fdb5" providerId="ADAL" clId="{09D303ED-A6A5-488E-BE0B-2C760B7AD2C3}" dt="2026-04-11T14:24:58.494" v="703" actId="164"/>
          <ac:picMkLst>
            <pc:docMk/>
            <pc:sldMk cId="0" sldId="264"/>
            <ac:picMk id="10" creationId="{86E499E8-D575-983D-2441-5AA4B9E80297}"/>
          </ac:picMkLst>
        </pc:picChg>
        <pc:picChg chg="mod">
          <ac:chgData name="Gallimore, Stephen (STFC,RAL,ISIS)" userId="97a636cb-55cb-4482-87fb-0b257b49fdb5" providerId="ADAL" clId="{09D303ED-A6A5-488E-BE0B-2C760B7AD2C3}" dt="2026-04-11T14:24:58.494" v="703" actId="164"/>
          <ac:picMkLst>
            <pc:docMk/>
            <pc:sldMk cId="0" sldId="264"/>
            <ac:picMk id="11" creationId="{53C4B7E4-BBE8-BE5D-9AAA-E29EF9DB1E93}"/>
          </ac:picMkLst>
        </pc:picChg>
      </pc:sldChg>
      <pc:sldChg chg="modSp mod modClrScheme chgLayout">
        <pc:chgData name="Gallimore, Stephen (STFC,RAL,ISIS)" userId="97a636cb-55cb-4482-87fb-0b257b49fdb5" providerId="ADAL" clId="{09D303ED-A6A5-488E-BE0B-2C760B7AD2C3}" dt="2026-04-11T14:47:33.018" v="1003" actId="207"/>
        <pc:sldMkLst>
          <pc:docMk/>
          <pc:sldMk cId="2575022961" sldId="267"/>
        </pc:sldMkLst>
        <pc:spChg chg="mod">
          <ac:chgData name="Gallimore, Stephen (STFC,RAL,ISIS)" userId="97a636cb-55cb-4482-87fb-0b257b49fdb5" providerId="ADAL" clId="{09D303ED-A6A5-488E-BE0B-2C760B7AD2C3}" dt="2026-04-11T14:47:33.018" v="1003" actId="207"/>
          <ac:spMkLst>
            <pc:docMk/>
            <pc:sldMk cId="2575022961" sldId="267"/>
            <ac:spMk id="2" creationId="{DCF4787F-902E-55E2-EAD9-443903C08677}"/>
          </ac:spMkLst>
        </pc:spChg>
        <pc:spChg chg="mod">
          <ac:chgData name="Gallimore, Stephen (STFC,RAL,ISIS)" userId="97a636cb-55cb-4482-87fb-0b257b49fdb5" providerId="ADAL" clId="{09D303ED-A6A5-488E-BE0B-2C760B7AD2C3}" dt="2026-04-11T14:47:11.474" v="999" actId="207"/>
          <ac:spMkLst>
            <pc:docMk/>
            <pc:sldMk cId="2575022961" sldId="267"/>
            <ac:spMk id="3" creationId="{6072B2CF-DE16-ED56-6CAF-8406DF78639F}"/>
          </ac:spMkLst>
        </pc:spChg>
      </pc:sldChg>
      <pc:sldChg chg="modSp mod modClrScheme chgLayout">
        <pc:chgData name="Gallimore, Stephen (STFC,RAL,ISIS)" userId="97a636cb-55cb-4482-87fb-0b257b49fdb5" providerId="ADAL" clId="{09D303ED-A6A5-488E-BE0B-2C760B7AD2C3}" dt="2026-04-11T14:47:40.252" v="1004" actId="207"/>
        <pc:sldMkLst>
          <pc:docMk/>
          <pc:sldMk cId="4293363757" sldId="268"/>
        </pc:sldMkLst>
        <pc:spChg chg="mod">
          <ac:chgData name="Gallimore, Stephen (STFC,RAL,ISIS)" userId="97a636cb-55cb-4482-87fb-0b257b49fdb5" providerId="ADAL" clId="{09D303ED-A6A5-488E-BE0B-2C760B7AD2C3}" dt="2026-04-11T14:47:40.252" v="1004" actId="207"/>
          <ac:spMkLst>
            <pc:docMk/>
            <pc:sldMk cId="4293363757" sldId="268"/>
            <ac:spMk id="2" creationId="{E132782B-5435-FB9C-EF77-D80127180797}"/>
          </ac:spMkLst>
        </pc:spChg>
        <pc:spChg chg="mod">
          <ac:chgData name="Gallimore, Stephen (STFC,RAL,ISIS)" userId="97a636cb-55cb-4482-87fb-0b257b49fdb5" providerId="ADAL" clId="{09D303ED-A6A5-488E-BE0B-2C760B7AD2C3}" dt="2026-04-11T14:47:24.684" v="1002" actId="207"/>
          <ac:spMkLst>
            <pc:docMk/>
            <pc:sldMk cId="4293363757" sldId="268"/>
            <ac:spMk id="3" creationId="{37DCEB19-2512-1992-FCFF-5042ADFF7C6E}"/>
          </ac:spMkLst>
        </pc:spChg>
      </pc:sldChg>
      <pc:sldChg chg="mod ord modShow">
        <pc:chgData name="Gallimore, Stephen (STFC,RAL,ISIS)" userId="97a636cb-55cb-4482-87fb-0b257b49fdb5" providerId="ADAL" clId="{09D303ED-A6A5-488E-BE0B-2C760B7AD2C3}" dt="2026-04-11T15:03:42.519" v="1092"/>
        <pc:sldMkLst>
          <pc:docMk/>
          <pc:sldMk cId="712186374" sldId="318"/>
        </pc:sldMkLst>
      </pc:sldChg>
      <pc:sldChg chg="modSp mod modClrScheme chgLayout">
        <pc:chgData name="Gallimore, Stephen (STFC,RAL,ISIS)" userId="97a636cb-55cb-4482-87fb-0b257b49fdb5" providerId="ADAL" clId="{09D303ED-A6A5-488E-BE0B-2C760B7AD2C3}" dt="2026-04-11T14:44:48.185" v="926" actId="700"/>
        <pc:sldMkLst>
          <pc:docMk/>
          <pc:sldMk cId="3508818722" sldId="340"/>
        </pc:sldMkLst>
        <pc:spChg chg="mod ord">
          <ac:chgData name="Gallimore, Stephen (STFC,RAL,ISIS)" userId="97a636cb-55cb-4482-87fb-0b257b49fdb5" providerId="ADAL" clId="{09D303ED-A6A5-488E-BE0B-2C760B7AD2C3}" dt="2026-04-11T14:44:48.185" v="926" actId="700"/>
          <ac:spMkLst>
            <pc:docMk/>
            <pc:sldMk cId="3508818722" sldId="340"/>
            <ac:spMk id="4" creationId="{4A8DA390-19BC-F2FB-FD70-0912D8DE99F4}"/>
          </ac:spMkLst>
        </pc:spChg>
      </pc:sldChg>
      <pc:sldChg chg="delSp modSp mod modClrScheme chgLayout">
        <pc:chgData name="Gallimore, Stephen (STFC,RAL,ISIS)" userId="97a636cb-55cb-4482-87fb-0b257b49fdb5" providerId="ADAL" clId="{09D303ED-A6A5-488E-BE0B-2C760B7AD2C3}" dt="2026-04-11T15:04:26.505" v="1093" actId="700"/>
        <pc:sldMkLst>
          <pc:docMk/>
          <pc:sldMk cId="731901470" sldId="367"/>
        </pc:sldMkLst>
        <pc:spChg chg="mod">
          <ac:chgData name="Gallimore, Stephen (STFC,RAL,ISIS)" userId="97a636cb-55cb-4482-87fb-0b257b49fdb5" providerId="ADAL" clId="{09D303ED-A6A5-488E-BE0B-2C760B7AD2C3}" dt="2026-04-11T14:34:13.083" v="735" actId="403"/>
          <ac:spMkLst>
            <pc:docMk/>
            <pc:sldMk cId="731901470" sldId="367"/>
            <ac:spMk id="3" creationId="{5CA44B1D-C180-1DA6-D5E3-58BFC2AA6CF7}"/>
          </ac:spMkLst>
        </pc:spChg>
        <pc:spChg chg="del mod">
          <ac:chgData name="Gallimore, Stephen (STFC,RAL,ISIS)" userId="97a636cb-55cb-4482-87fb-0b257b49fdb5" providerId="ADAL" clId="{09D303ED-A6A5-488E-BE0B-2C760B7AD2C3}" dt="2026-04-11T14:34:02.290" v="733" actId="478"/>
          <ac:spMkLst>
            <pc:docMk/>
            <pc:sldMk cId="731901470" sldId="367"/>
            <ac:spMk id="10" creationId="{9EED7E3C-B2B1-91E9-CB3E-E499866A83E8}"/>
          </ac:spMkLst>
        </pc:spChg>
        <pc:spChg chg="mod">
          <ac:chgData name="Gallimore, Stephen (STFC,RAL,ISIS)" userId="97a636cb-55cb-4482-87fb-0b257b49fdb5" providerId="ADAL" clId="{09D303ED-A6A5-488E-BE0B-2C760B7AD2C3}" dt="2026-04-11T15:02:00.338" v="1080" actId="1076"/>
          <ac:spMkLst>
            <pc:docMk/>
            <pc:sldMk cId="731901470" sldId="367"/>
            <ac:spMk id="55" creationId="{F81B1399-A19A-A031-406A-ED903B8EA833}"/>
          </ac:spMkLst>
        </pc:spChg>
        <pc:spChg chg="mod">
          <ac:chgData name="Gallimore, Stephen (STFC,RAL,ISIS)" userId="97a636cb-55cb-4482-87fb-0b257b49fdb5" providerId="ADAL" clId="{09D303ED-A6A5-488E-BE0B-2C760B7AD2C3}" dt="2026-04-11T15:01:49.690" v="1078" actId="1076"/>
          <ac:spMkLst>
            <pc:docMk/>
            <pc:sldMk cId="731901470" sldId="367"/>
            <ac:spMk id="56" creationId="{B7A725FB-3AEB-50F3-6A15-0CE6E9477D01}"/>
          </ac:spMkLst>
        </pc:spChg>
        <pc:grpChg chg="mod">
          <ac:chgData name="Gallimore, Stephen (STFC,RAL,ISIS)" userId="97a636cb-55cb-4482-87fb-0b257b49fdb5" providerId="ADAL" clId="{09D303ED-A6A5-488E-BE0B-2C760B7AD2C3}" dt="2026-04-11T14:34:36.642" v="739" actId="1076"/>
          <ac:grpSpMkLst>
            <pc:docMk/>
            <pc:sldMk cId="731901470" sldId="367"/>
            <ac:grpSpMk id="42" creationId="{FD99E943-0258-A930-25B0-5456676527BA}"/>
          </ac:grpSpMkLst>
        </pc:grpChg>
        <pc:grpChg chg="mod">
          <ac:chgData name="Gallimore, Stephen (STFC,RAL,ISIS)" userId="97a636cb-55cb-4482-87fb-0b257b49fdb5" providerId="ADAL" clId="{09D303ED-A6A5-488E-BE0B-2C760B7AD2C3}" dt="2026-04-11T14:34:26.674" v="738" actId="1076"/>
          <ac:grpSpMkLst>
            <pc:docMk/>
            <pc:sldMk cId="731901470" sldId="367"/>
            <ac:grpSpMk id="48" creationId="{8CB841DF-3771-353C-EF83-22E744504424}"/>
          </ac:grpSpMkLst>
        </pc:grpChg>
        <pc:picChg chg="mod">
          <ac:chgData name="Gallimore, Stephen (STFC,RAL,ISIS)" userId="97a636cb-55cb-4482-87fb-0b257b49fdb5" providerId="ADAL" clId="{09D303ED-A6A5-488E-BE0B-2C760B7AD2C3}" dt="2026-04-11T14:34:47.185" v="742" actId="1076"/>
          <ac:picMkLst>
            <pc:docMk/>
            <pc:sldMk cId="731901470" sldId="367"/>
            <ac:picMk id="4" creationId="{C8A01549-4C29-E6D1-DF2C-EA8066F790C7}"/>
          </ac:picMkLst>
        </pc:picChg>
        <pc:picChg chg="mod">
          <ac:chgData name="Gallimore, Stephen (STFC,RAL,ISIS)" userId="97a636cb-55cb-4482-87fb-0b257b49fdb5" providerId="ADAL" clId="{09D303ED-A6A5-488E-BE0B-2C760B7AD2C3}" dt="2026-04-11T14:34:42.698" v="741" actId="14100"/>
          <ac:picMkLst>
            <pc:docMk/>
            <pc:sldMk cId="731901470" sldId="367"/>
            <ac:picMk id="5" creationId="{392B4DF4-7C9F-E86D-5B54-7B355AAC4241}"/>
          </ac:picMkLst>
        </pc:picChg>
      </pc:sldChg>
      <pc:sldChg chg="addSp delSp modSp del mod">
        <pc:chgData name="Gallimore, Stephen (STFC,RAL,ISIS)" userId="97a636cb-55cb-4482-87fb-0b257b49fdb5" providerId="ADAL" clId="{09D303ED-A6A5-488E-BE0B-2C760B7AD2C3}" dt="2026-04-11T14:43:40.226" v="921" actId="47"/>
        <pc:sldMkLst>
          <pc:docMk/>
          <pc:sldMk cId="2850651737" sldId="1258"/>
        </pc:sldMkLst>
        <pc:spChg chg="del">
          <ac:chgData name="Gallimore, Stephen (STFC,RAL,ISIS)" userId="97a636cb-55cb-4482-87fb-0b257b49fdb5" providerId="ADAL" clId="{09D303ED-A6A5-488E-BE0B-2C760B7AD2C3}" dt="2026-04-11T14:35:16.850" v="743" actId="478"/>
          <ac:spMkLst>
            <pc:docMk/>
            <pc:sldMk cId="2850651737" sldId="1258"/>
            <ac:spMk id="3" creationId="{153D857B-5188-0C5C-42DF-49DF29379A36}"/>
          </ac:spMkLst>
        </pc:spChg>
        <pc:spChg chg="add mod">
          <ac:chgData name="Gallimore, Stephen (STFC,RAL,ISIS)" userId="97a636cb-55cb-4482-87fb-0b257b49fdb5" providerId="ADAL" clId="{09D303ED-A6A5-488E-BE0B-2C760B7AD2C3}" dt="2026-04-11T14:35:21.686" v="744"/>
          <ac:spMkLst>
            <pc:docMk/>
            <pc:sldMk cId="2850651737" sldId="1258"/>
            <ac:spMk id="6" creationId="{041C674C-6148-A7B1-1A0D-C7F5BFAB353C}"/>
          </ac:spMkLst>
        </pc:spChg>
        <pc:spChg chg="add del mod">
          <ac:chgData name="Gallimore, Stephen (STFC,RAL,ISIS)" userId="97a636cb-55cb-4482-87fb-0b257b49fdb5" providerId="ADAL" clId="{09D303ED-A6A5-488E-BE0B-2C760B7AD2C3}" dt="2026-04-11T14:36:40.938" v="749" actId="478"/>
          <ac:spMkLst>
            <pc:docMk/>
            <pc:sldMk cId="2850651737" sldId="1258"/>
            <ac:spMk id="10" creationId="{9222D33C-9B5E-764B-2F99-352EDF2E9FB6}"/>
          </ac:spMkLst>
        </pc:spChg>
        <pc:spChg chg="mod">
          <ac:chgData name="Gallimore, Stephen (STFC,RAL,ISIS)" userId="97a636cb-55cb-4482-87fb-0b257b49fdb5" providerId="ADAL" clId="{09D303ED-A6A5-488E-BE0B-2C760B7AD2C3}" dt="2026-04-11T14:36:16.032" v="745" actId="6549"/>
          <ac:spMkLst>
            <pc:docMk/>
            <pc:sldMk cId="2850651737" sldId="1258"/>
            <ac:spMk id="35" creationId="{94A25336-A467-38E2-A723-DB1936D7317C}"/>
          </ac:spMkLst>
        </pc:spChg>
        <pc:grpChg chg="mod">
          <ac:chgData name="Gallimore, Stephen (STFC,RAL,ISIS)" userId="97a636cb-55cb-4482-87fb-0b257b49fdb5" providerId="ADAL" clId="{09D303ED-A6A5-488E-BE0B-2C760B7AD2C3}" dt="2026-04-11T14:39:31.002" v="906" actId="1076"/>
          <ac:grpSpMkLst>
            <pc:docMk/>
            <pc:sldMk cId="2850651737" sldId="1258"/>
            <ac:grpSpMk id="5" creationId="{852BAE76-19EC-0763-6C32-BF6CDD03BA12}"/>
          </ac:grpSpMkLst>
        </pc:grpChg>
        <pc:picChg chg="mod">
          <ac:chgData name="Gallimore, Stephen (STFC,RAL,ISIS)" userId="97a636cb-55cb-4482-87fb-0b257b49fdb5" providerId="ADAL" clId="{09D303ED-A6A5-488E-BE0B-2C760B7AD2C3}" dt="2026-04-11T14:42:40.646" v="912" actId="1076"/>
          <ac:picMkLst>
            <pc:docMk/>
            <pc:sldMk cId="2850651737" sldId="1258"/>
            <ac:picMk id="4" creationId="{666D5FC0-F925-C96A-6175-8354353ECA76}"/>
          </ac:picMkLst>
        </pc:picChg>
        <pc:picChg chg="mod">
          <ac:chgData name="Gallimore, Stephen (STFC,RAL,ISIS)" userId="97a636cb-55cb-4482-87fb-0b257b49fdb5" providerId="ADAL" clId="{09D303ED-A6A5-488E-BE0B-2C760B7AD2C3}" dt="2026-04-11T14:39:31.002" v="906" actId="1076"/>
          <ac:picMkLst>
            <pc:docMk/>
            <pc:sldMk cId="2850651737" sldId="1258"/>
            <ac:picMk id="9" creationId="{19B4BD15-8A3E-D3B5-02E5-BBF0713017CE}"/>
          </ac:picMkLst>
        </pc:picChg>
        <pc:picChg chg="add mod">
          <ac:chgData name="Gallimore, Stephen (STFC,RAL,ISIS)" userId="97a636cb-55cb-4482-87fb-0b257b49fdb5" providerId="ADAL" clId="{09D303ED-A6A5-488E-BE0B-2C760B7AD2C3}" dt="2026-04-11T14:39:21.049" v="905" actId="1076"/>
          <ac:picMkLst>
            <pc:docMk/>
            <pc:sldMk cId="2850651737" sldId="1258"/>
            <ac:picMk id="12" creationId="{9B72CC7C-B074-E37A-F842-83FEA2F7C554}"/>
          </ac:picMkLst>
        </pc:picChg>
      </pc:sldChg>
      <pc:sldChg chg="modSp mod modNotesTx">
        <pc:chgData name="Gallimore, Stephen (STFC,RAL,ISIS)" userId="97a636cb-55cb-4482-87fb-0b257b49fdb5" providerId="ADAL" clId="{09D303ED-A6A5-488E-BE0B-2C760B7AD2C3}" dt="2026-04-11T15:00:49.323" v="1069" actId="113"/>
        <pc:sldMkLst>
          <pc:docMk/>
          <pc:sldMk cId="1947620097" sldId="1355"/>
        </pc:sldMkLst>
        <pc:spChg chg="mod">
          <ac:chgData name="Gallimore, Stephen (STFC,RAL,ISIS)" userId="97a636cb-55cb-4482-87fb-0b257b49fdb5" providerId="ADAL" clId="{09D303ED-A6A5-488E-BE0B-2C760B7AD2C3}" dt="2026-04-11T14:59:21.829" v="1057" actId="6549"/>
          <ac:spMkLst>
            <pc:docMk/>
            <pc:sldMk cId="1947620097" sldId="1355"/>
            <ac:spMk id="3" creationId="{0B51A749-2551-25ED-0C4C-03A2DDFA7685}"/>
          </ac:spMkLst>
        </pc:spChg>
        <pc:spChg chg="mod">
          <ac:chgData name="Gallimore, Stephen (STFC,RAL,ISIS)" userId="97a636cb-55cb-4482-87fb-0b257b49fdb5" providerId="ADAL" clId="{09D303ED-A6A5-488E-BE0B-2C760B7AD2C3}" dt="2026-04-11T14:59:46.363" v="1058" actId="20577"/>
          <ac:spMkLst>
            <pc:docMk/>
            <pc:sldMk cId="1947620097" sldId="1355"/>
            <ac:spMk id="4" creationId="{7C80E804-3C2F-E63D-7F5B-8E5A288179D2}"/>
          </ac:spMkLst>
        </pc:spChg>
        <pc:spChg chg="mod">
          <ac:chgData name="Gallimore, Stephen (STFC,RAL,ISIS)" userId="97a636cb-55cb-4482-87fb-0b257b49fdb5" providerId="ADAL" clId="{09D303ED-A6A5-488E-BE0B-2C760B7AD2C3}" dt="2026-04-11T14:58:29.546" v="1046" actId="1076"/>
          <ac:spMkLst>
            <pc:docMk/>
            <pc:sldMk cId="1947620097" sldId="1355"/>
            <ac:spMk id="6" creationId="{0EAD794A-1925-A3E2-3F96-6B8ACF537F3A}"/>
          </ac:spMkLst>
        </pc:spChg>
        <pc:picChg chg="mod">
          <ac:chgData name="Gallimore, Stephen (STFC,RAL,ISIS)" userId="97a636cb-55cb-4482-87fb-0b257b49fdb5" providerId="ADAL" clId="{09D303ED-A6A5-488E-BE0B-2C760B7AD2C3}" dt="2026-04-11T14:58:20.192" v="1044" actId="1076"/>
          <ac:picMkLst>
            <pc:docMk/>
            <pc:sldMk cId="1947620097" sldId="1355"/>
            <ac:picMk id="5" creationId="{15D09485-49E6-E6B8-7169-7B14F1EB546F}"/>
          </ac:picMkLst>
        </pc:picChg>
        <pc:picChg chg="mod">
          <ac:chgData name="Gallimore, Stephen (STFC,RAL,ISIS)" userId="97a636cb-55cb-4482-87fb-0b257b49fdb5" providerId="ADAL" clId="{09D303ED-A6A5-488E-BE0B-2C760B7AD2C3}" dt="2026-04-11T14:58:24.089" v="1045" actId="14100"/>
          <ac:picMkLst>
            <pc:docMk/>
            <pc:sldMk cId="1947620097" sldId="1355"/>
            <ac:picMk id="8" creationId="{F01AA54F-9836-619B-970A-C594E33A8D26}"/>
          </ac:picMkLst>
        </pc:picChg>
      </pc:sldChg>
      <pc:sldChg chg="addSp modSp mod modClrScheme chgLayout">
        <pc:chgData name="Gallimore, Stephen (STFC,RAL,ISIS)" userId="97a636cb-55cb-4482-87fb-0b257b49fdb5" providerId="ADAL" clId="{09D303ED-A6A5-488E-BE0B-2C760B7AD2C3}" dt="2026-04-11T14:46:05.770" v="939" actId="14100"/>
        <pc:sldMkLst>
          <pc:docMk/>
          <pc:sldMk cId="948425013" sldId="2147376160"/>
        </pc:sldMkLst>
        <pc:spChg chg="mod ord">
          <ac:chgData name="Gallimore, Stephen (STFC,RAL,ISIS)" userId="97a636cb-55cb-4482-87fb-0b257b49fdb5" providerId="ADAL" clId="{09D303ED-A6A5-488E-BE0B-2C760B7AD2C3}" dt="2026-04-11T14:45:10.263" v="927" actId="700"/>
          <ac:spMkLst>
            <pc:docMk/>
            <pc:sldMk cId="948425013" sldId="2147376160"/>
            <ac:spMk id="2" creationId="{BFB09D98-671C-3D61-521E-DC72E16A7B81}"/>
          </ac:spMkLst>
        </pc:spChg>
        <pc:spChg chg="add mod ord">
          <ac:chgData name="Gallimore, Stephen (STFC,RAL,ISIS)" userId="97a636cb-55cb-4482-87fb-0b257b49fdb5" providerId="ADAL" clId="{09D303ED-A6A5-488E-BE0B-2C760B7AD2C3}" dt="2026-04-11T14:45:10.263" v="927" actId="700"/>
          <ac:spMkLst>
            <pc:docMk/>
            <pc:sldMk cId="948425013" sldId="2147376160"/>
            <ac:spMk id="3" creationId="{AEC97892-4558-1E36-6C37-7952A6EAE346}"/>
          </ac:spMkLst>
        </pc:spChg>
        <pc:spChg chg="mod ord">
          <ac:chgData name="Gallimore, Stephen (STFC,RAL,ISIS)" userId="97a636cb-55cb-4482-87fb-0b257b49fdb5" providerId="ADAL" clId="{09D303ED-A6A5-488E-BE0B-2C760B7AD2C3}" dt="2026-04-11T14:46:05.770" v="939" actId="14100"/>
          <ac:spMkLst>
            <pc:docMk/>
            <pc:sldMk cId="948425013" sldId="2147376160"/>
            <ac:spMk id="4" creationId="{FB942BB8-0EAE-92C8-2292-0F9780EEBF91}"/>
          </ac:spMkLst>
        </pc:spChg>
        <pc:spChg chg="mod">
          <ac:chgData name="Gallimore, Stephen (STFC,RAL,ISIS)" userId="97a636cb-55cb-4482-87fb-0b257b49fdb5" providerId="ADAL" clId="{09D303ED-A6A5-488E-BE0B-2C760B7AD2C3}" dt="2026-04-11T14:45:22.001" v="928" actId="1076"/>
          <ac:spMkLst>
            <pc:docMk/>
            <pc:sldMk cId="948425013" sldId="2147376160"/>
            <ac:spMk id="9" creationId="{6DFDED5C-F473-A12F-D32D-3F88B53CEBD0}"/>
          </ac:spMkLst>
        </pc:spChg>
        <pc:spChg chg="mod">
          <ac:chgData name="Gallimore, Stephen (STFC,RAL,ISIS)" userId="97a636cb-55cb-4482-87fb-0b257b49fdb5" providerId="ADAL" clId="{09D303ED-A6A5-488E-BE0B-2C760B7AD2C3}" dt="2026-04-11T14:45:33.033" v="931" actId="1076"/>
          <ac:spMkLst>
            <pc:docMk/>
            <pc:sldMk cId="948425013" sldId="2147376160"/>
            <ac:spMk id="17" creationId="{C85F1558-BCD2-2329-A103-14CD9A072AAC}"/>
          </ac:spMkLst>
        </pc:spChg>
        <pc:spChg chg="mod">
          <ac:chgData name="Gallimore, Stephen (STFC,RAL,ISIS)" userId="97a636cb-55cb-4482-87fb-0b257b49fdb5" providerId="ADAL" clId="{09D303ED-A6A5-488E-BE0B-2C760B7AD2C3}" dt="2026-04-11T14:45:38.234" v="932" actId="1076"/>
          <ac:spMkLst>
            <pc:docMk/>
            <pc:sldMk cId="948425013" sldId="2147376160"/>
            <ac:spMk id="18" creationId="{B152744C-AEE9-0B8D-53AA-5184E89328DE}"/>
          </ac:spMkLst>
        </pc:spChg>
        <pc:picChg chg="mod">
          <ac:chgData name="Gallimore, Stephen (STFC,RAL,ISIS)" userId="97a636cb-55cb-4482-87fb-0b257b49fdb5" providerId="ADAL" clId="{09D303ED-A6A5-488E-BE0B-2C760B7AD2C3}" dt="2026-04-11T14:45:55.369" v="935" actId="1076"/>
          <ac:picMkLst>
            <pc:docMk/>
            <pc:sldMk cId="948425013" sldId="2147376160"/>
            <ac:picMk id="5" creationId="{C30276D3-74E9-1603-F1AD-C449D739667E}"/>
          </ac:picMkLst>
        </pc:picChg>
        <pc:cxnChg chg="mod">
          <ac:chgData name="Gallimore, Stephen (STFC,RAL,ISIS)" userId="97a636cb-55cb-4482-87fb-0b257b49fdb5" providerId="ADAL" clId="{09D303ED-A6A5-488E-BE0B-2C760B7AD2C3}" dt="2026-04-11T14:45:22.001" v="928" actId="1076"/>
          <ac:cxnSpMkLst>
            <pc:docMk/>
            <pc:sldMk cId="948425013" sldId="2147376160"/>
            <ac:cxnSpMk id="10" creationId="{CEED9BF1-417D-76D3-18DE-ED128EC67D05}"/>
          </ac:cxnSpMkLst>
        </pc:cxnChg>
        <pc:cxnChg chg="mod">
          <ac:chgData name="Gallimore, Stephen (STFC,RAL,ISIS)" userId="97a636cb-55cb-4482-87fb-0b257b49fdb5" providerId="ADAL" clId="{09D303ED-A6A5-488E-BE0B-2C760B7AD2C3}" dt="2026-04-11T14:45:42.994" v="933" actId="14100"/>
          <ac:cxnSpMkLst>
            <pc:docMk/>
            <pc:sldMk cId="948425013" sldId="2147376160"/>
            <ac:cxnSpMk id="19" creationId="{7205810E-DE10-667F-16ED-928A8F233C4D}"/>
          </ac:cxnSpMkLst>
        </pc:cxnChg>
      </pc:sldChg>
      <pc:sldChg chg="modSp mod ord modShow">
        <pc:chgData name="Gallimore, Stephen (STFC,RAL,ISIS)" userId="97a636cb-55cb-4482-87fb-0b257b49fdb5" providerId="ADAL" clId="{09D303ED-A6A5-488E-BE0B-2C760B7AD2C3}" dt="2026-04-11T14:07:39.198" v="532"/>
        <pc:sldMkLst>
          <pc:docMk/>
          <pc:sldMk cId="2853214424" sldId="2147376161"/>
        </pc:sldMkLst>
        <pc:spChg chg="mod">
          <ac:chgData name="Gallimore, Stephen (STFC,RAL,ISIS)" userId="97a636cb-55cb-4482-87fb-0b257b49fdb5" providerId="ADAL" clId="{09D303ED-A6A5-488E-BE0B-2C760B7AD2C3}" dt="2026-04-11T13:56:55.536" v="3" actId="20577"/>
          <ac:spMkLst>
            <pc:docMk/>
            <pc:sldMk cId="2853214424" sldId="2147376161"/>
            <ac:spMk id="3" creationId="{5257B055-C177-01DC-CC64-F115AD11A309}"/>
          </ac:spMkLst>
        </pc:spChg>
        <pc:spChg chg="mod">
          <ac:chgData name="Gallimore, Stephen (STFC,RAL,ISIS)" userId="97a636cb-55cb-4482-87fb-0b257b49fdb5" providerId="ADAL" clId="{09D303ED-A6A5-488E-BE0B-2C760B7AD2C3}" dt="2026-04-11T14:00:08.980" v="242" actId="21"/>
          <ac:spMkLst>
            <pc:docMk/>
            <pc:sldMk cId="2853214424" sldId="2147376161"/>
            <ac:spMk id="4" creationId="{2ADC70DC-9776-D5C2-0E32-17CE57265079}"/>
          </ac:spMkLst>
        </pc:spChg>
      </pc:sldChg>
      <pc:sldChg chg="modSp del mod modClrScheme chgLayout">
        <pc:chgData name="Gallimore, Stephen (STFC,RAL,ISIS)" userId="97a636cb-55cb-4482-87fb-0b257b49fdb5" providerId="ADAL" clId="{09D303ED-A6A5-488E-BE0B-2C760B7AD2C3}" dt="2026-04-11T15:06:16.544" v="1111" actId="47"/>
        <pc:sldMkLst>
          <pc:docMk/>
          <pc:sldMk cId="1298140110" sldId="2147376164"/>
        </pc:sldMkLst>
        <pc:spChg chg="mod ord">
          <ac:chgData name="Gallimore, Stephen (STFC,RAL,ISIS)" userId="97a636cb-55cb-4482-87fb-0b257b49fdb5" providerId="ADAL" clId="{09D303ED-A6A5-488E-BE0B-2C760B7AD2C3}" dt="2026-04-11T15:05:00.647" v="1098" actId="700"/>
          <ac:spMkLst>
            <pc:docMk/>
            <pc:sldMk cId="1298140110" sldId="2147376164"/>
            <ac:spMk id="2" creationId="{7E5AA367-0DCF-83B6-B6BF-B1F606A154DA}"/>
          </ac:spMkLst>
        </pc:spChg>
        <pc:spChg chg="mod">
          <ac:chgData name="Gallimore, Stephen (STFC,RAL,ISIS)" userId="97a636cb-55cb-4482-87fb-0b257b49fdb5" providerId="ADAL" clId="{09D303ED-A6A5-488E-BE0B-2C760B7AD2C3}" dt="2026-04-11T14:44:04.946" v="925" actId="403"/>
          <ac:spMkLst>
            <pc:docMk/>
            <pc:sldMk cId="1298140110" sldId="2147376164"/>
            <ac:spMk id="6" creationId="{2D10C564-839E-5173-A2EF-D11BB8EDA068}"/>
          </ac:spMkLst>
        </pc:spChg>
        <pc:spChg chg="mod">
          <ac:chgData name="Gallimore, Stephen (STFC,RAL,ISIS)" userId="97a636cb-55cb-4482-87fb-0b257b49fdb5" providerId="ADAL" clId="{09D303ED-A6A5-488E-BE0B-2C760B7AD2C3}" dt="2026-04-11T14:43:54.903" v="922" actId="1076"/>
          <ac:spMkLst>
            <pc:docMk/>
            <pc:sldMk cId="1298140110" sldId="2147376164"/>
            <ac:spMk id="9" creationId="{F907D2A5-2F08-6F6A-72CE-B885B538983D}"/>
          </ac:spMkLst>
        </pc:spChg>
        <pc:picChg chg="mod ord">
          <ac:chgData name="Gallimore, Stephen (STFC,RAL,ISIS)" userId="97a636cb-55cb-4482-87fb-0b257b49fdb5" providerId="ADAL" clId="{09D303ED-A6A5-488E-BE0B-2C760B7AD2C3}" dt="2026-04-11T15:05:00.647" v="1098" actId="700"/>
          <ac:picMkLst>
            <pc:docMk/>
            <pc:sldMk cId="1298140110" sldId="2147376164"/>
            <ac:picMk id="3" creationId="{49F7908E-F064-1128-57C4-2A45B641BBEF}"/>
          </ac:picMkLst>
        </pc:picChg>
        <pc:picChg chg="mod ord">
          <ac:chgData name="Gallimore, Stephen (STFC,RAL,ISIS)" userId="97a636cb-55cb-4482-87fb-0b257b49fdb5" providerId="ADAL" clId="{09D303ED-A6A5-488E-BE0B-2C760B7AD2C3}" dt="2026-04-11T15:05:00.647" v="1098" actId="700"/>
          <ac:picMkLst>
            <pc:docMk/>
            <pc:sldMk cId="1298140110" sldId="2147376164"/>
            <ac:picMk id="5" creationId="{BDFD84D0-E16C-66A9-7CA8-25BE4A35F6E7}"/>
          </ac:picMkLst>
        </pc:picChg>
        <pc:picChg chg="mod">
          <ac:chgData name="Gallimore, Stephen (STFC,RAL,ISIS)" userId="97a636cb-55cb-4482-87fb-0b257b49fdb5" providerId="ADAL" clId="{09D303ED-A6A5-488E-BE0B-2C760B7AD2C3}" dt="2026-04-11T14:43:54.903" v="922" actId="1076"/>
          <ac:picMkLst>
            <pc:docMk/>
            <pc:sldMk cId="1298140110" sldId="2147376164"/>
            <ac:picMk id="11" creationId="{07D5041A-CDD6-FC46-932C-8A17B4109D62}"/>
          </ac:picMkLst>
        </pc:picChg>
        <pc:picChg chg="mod">
          <ac:chgData name="Gallimore, Stephen (STFC,RAL,ISIS)" userId="97a636cb-55cb-4482-87fb-0b257b49fdb5" providerId="ADAL" clId="{09D303ED-A6A5-488E-BE0B-2C760B7AD2C3}" dt="2026-04-11T14:43:54.903" v="922" actId="1076"/>
          <ac:picMkLst>
            <pc:docMk/>
            <pc:sldMk cId="1298140110" sldId="2147376164"/>
            <ac:picMk id="14" creationId="{EF9EF070-20F3-C55F-E912-2A715C543BA1}"/>
          </ac:picMkLst>
        </pc:picChg>
      </pc:sldChg>
      <pc:sldChg chg="addSp modSp mod">
        <pc:chgData name="Gallimore, Stephen (STFC,RAL,ISIS)" userId="97a636cb-55cb-4482-87fb-0b257b49fdb5" providerId="ADAL" clId="{09D303ED-A6A5-488E-BE0B-2C760B7AD2C3}" dt="2026-04-11T14:40:40.687" v="910" actId="6549"/>
        <pc:sldMkLst>
          <pc:docMk/>
          <pc:sldMk cId="3865397174" sldId="2147376173"/>
        </pc:sldMkLst>
        <pc:spChg chg="mod">
          <ac:chgData name="Gallimore, Stephen (STFC,RAL,ISIS)" userId="97a636cb-55cb-4482-87fb-0b257b49fdb5" providerId="ADAL" clId="{09D303ED-A6A5-488E-BE0B-2C760B7AD2C3}" dt="2026-04-11T13:57:15.976" v="17" actId="6549"/>
          <ac:spMkLst>
            <pc:docMk/>
            <pc:sldMk cId="3865397174" sldId="2147376173"/>
            <ac:spMk id="2" creationId="{5C8CDE57-4B0A-7FFD-A17A-3F63B0DB6DDA}"/>
          </ac:spMkLst>
        </pc:spChg>
        <pc:spChg chg="mod">
          <ac:chgData name="Gallimore, Stephen (STFC,RAL,ISIS)" userId="97a636cb-55cb-4482-87fb-0b257b49fdb5" providerId="ADAL" clId="{09D303ED-A6A5-488E-BE0B-2C760B7AD2C3}" dt="2026-04-11T14:40:40.687" v="910" actId="6549"/>
          <ac:spMkLst>
            <pc:docMk/>
            <pc:sldMk cId="3865397174" sldId="2147376173"/>
            <ac:spMk id="4" creationId="{C8CC382E-381F-AB4C-A42B-992ABB6CA830}"/>
          </ac:spMkLst>
        </pc:spChg>
        <pc:picChg chg="add mod">
          <ac:chgData name="Gallimore, Stephen (STFC,RAL,ISIS)" userId="97a636cb-55cb-4482-87fb-0b257b49fdb5" providerId="ADAL" clId="{09D303ED-A6A5-488E-BE0B-2C760B7AD2C3}" dt="2026-04-11T14:06:52.807" v="480" actId="1076"/>
          <ac:picMkLst>
            <pc:docMk/>
            <pc:sldMk cId="3865397174" sldId="2147376173"/>
            <ac:picMk id="3" creationId="{B4EB20B8-C501-97BF-1DA3-0A069C26DA42}"/>
          </ac:picMkLst>
        </pc:picChg>
        <pc:picChg chg="mod">
          <ac:chgData name="Gallimore, Stephen (STFC,RAL,ISIS)" userId="97a636cb-55cb-4482-87fb-0b257b49fdb5" providerId="ADAL" clId="{09D303ED-A6A5-488E-BE0B-2C760B7AD2C3}" dt="2026-04-11T14:07:00.037" v="481" actId="1076"/>
          <ac:picMkLst>
            <pc:docMk/>
            <pc:sldMk cId="3865397174" sldId="2147376173"/>
            <ac:picMk id="5" creationId="{2C1D9D72-E588-3663-7097-5B648F67425E}"/>
          </ac:picMkLst>
        </pc:picChg>
        <pc:picChg chg="add mod modCrop">
          <ac:chgData name="Gallimore, Stephen (STFC,RAL,ISIS)" userId="97a636cb-55cb-4482-87fb-0b257b49fdb5" providerId="ADAL" clId="{09D303ED-A6A5-488E-BE0B-2C760B7AD2C3}" dt="2026-04-11T14:06:48.510" v="479" actId="732"/>
          <ac:picMkLst>
            <pc:docMk/>
            <pc:sldMk cId="3865397174" sldId="2147376173"/>
            <ac:picMk id="6" creationId="{7AC1DBEC-2F5F-2ACF-3147-95CF380D71C5}"/>
          </ac:picMkLst>
        </pc:picChg>
        <pc:picChg chg="add mod">
          <ac:chgData name="Gallimore, Stephen (STFC,RAL,ISIS)" userId="97a636cb-55cb-4482-87fb-0b257b49fdb5" providerId="ADAL" clId="{09D303ED-A6A5-488E-BE0B-2C760B7AD2C3}" dt="2026-04-11T14:05:58.990" v="469" actId="1076"/>
          <ac:picMkLst>
            <pc:docMk/>
            <pc:sldMk cId="3865397174" sldId="2147376173"/>
            <ac:picMk id="7" creationId="{8EB8609E-4C2A-9F20-40E1-79A3AA5582D7}"/>
          </ac:picMkLst>
        </pc:picChg>
      </pc:sldChg>
      <pc:sldChg chg="addSp delSp modSp add del mod modClrScheme chgLayout">
        <pc:chgData name="Gallimore, Stephen (STFC,RAL,ISIS)" userId="97a636cb-55cb-4482-87fb-0b257b49fdb5" providerId="ADAL" clId="{09D303ED-A6A5-488E-BE0B-2C760B7AD2C3}" dt="2026-04-11T14:09:10.608" v="557" actId="2890"/>
        <pc:sldMkLst>
          <pc:docMk/>
          <pc:sldMk cId="2818000491" sldId="2147376177"/>
        </pc:sldMkLst>
        <pc:spChg chg="add del mod">
          <ac:chgData name="Gallimore, Stephen (STFC,RAL,ISIS)" userId="97a636cb-55cb-4482-87fb-0b257b49fdb5" providerId="ADAL" clId="{09D303ED-A6A5-488E-BE0B-2C760B7AD2C3}" dt="2026-04-11T14:09:09.563" v="555" actId="21"/>
          <ac:spMkLst>
            <pc:docMk/>
            <pc:sldMk cId="2818000491" sldId="2147376177"/>
            <ac:spMk id="2" creationId="{82EDE5D9-8B28-C73E-80EF-936B6E131DB6}"/>
          </ac:spMkLst>
        </pc:spChg>
        <pc:spChg chg="add del mod">
          <ac:chgData name="Gallimore, Stephen (STFC,RAL,ISIS)" userId="97a636cb-55cb-4482-87fb-0b257b49fdb5" providerId="ADAL" clId="{09D303ED-A6A5-488E-BE0B-2C760B7AD2C3}" dt="2026-04-11T14:09:07.602" v="550" actId="21"/>
          <ac:spMkLst>
            <pc:docMk/>
            <pc:sldMk cId="2818000491" sldId="2147376177"/>
            <ac:spMk id="3" creationId="{E2FD493A-9479-D8B1-9201-A826F06A39E6}"/>
          </ac:spMkLst>
        </pc:spChg>
        <pc:spChg chg="add del mod ord">
          <ac:chgData name="Gallimore, Stephen (STFC,RAL,ISIS)" userId="97a636cb-55cb-4482-87fb-0b257b49fdb5" providerId="ADAL" clId="{09D303ED-A6A5-488E-BE0B-2C760B7AD2C3}" dt="2026-04-11T14:09:10.051" v="556" actId="700"/>
          <ac:spMkLst>
            <pc:docMk/>
            <pc:sldMk cId="2818000491" sldId="2147376177"/>
            <ac:spMk id="15" creationId="{05EA018E-B23B-ABE0-AD58-EBE36F087D36}"/>
          </ac:spMkLst>
        </pc:spChg>
        <pc:spChg chg="add del mod ord">
          <ac:chgData name="Gallimore, Stephen (STFC,RAL,ISIS)" userId="97a636cb-55cb-4482-87fb-0b257b49fdb5" providerId="ADAL" clId="{09D303ED-A6A5-488E-BE0B-2C760B7AD2C3}" dt="2026-04-11T14:09:10.051" v="556" actId="700"/>
          <ac:spMkLst>
            <pc:docMk/>
            <pc:sldMk cId="2818000491" sldId="2147376177"/>
            <ac:spMk id="19" creationId="{8328E5C3-C54A-77B2-9191-A294C2B9DF1E}"/>
          </ac:spMkLst>
        </pc:spChg>
        <pc:spChg chg="add del mod ord">
          <ac:chgData name="Gallimore, Stephen (STFC,RAL,ISIS)" userId="97a636cb-55cb-4482-87fb-0b257b49fdb5" providerId="ADAL" clId="{09D303ED-A6A5-488E-BE0B-2C760B7AD2C3}" dt="2026-04-11T14:09:10.051" v="556" actId="700"/>
          <ac:spMkLst>
            <pc:docMk/>
            <pc:sldMk cId="2818000491" sldId="2147376177"/>
            <ac:spMk id="23" creationId="{D07245AF-B9CC-9EAC-F3C0-61F5A8287794}"/>
          </ac:spMkLst>
        </pc:spChg>
        <pc:spChg chg="add del mod ord">
          <ac:chgData name="Gallimore, Stephen (STFC,RAL,ISIS)" userId="97a636cb-55cb-4482-87fb-0b257b49fdb5" providerId="ADAL" clId="{09D303ED-A6A5-488E-BE0B-2C760B7AD2C3}" dt="2026-04-11T14:09:10.051" v="556" actId="700"/>
          <ac:spMkLst>
            <pc:docMk/>
            <pc:sldMk cId="2818000491" sldId="2147376177"/>
            <ac:spMk id="24" creationId="{89C73F8E-C3BF-A01B-83DA-83F5E33CF4C6}"/>
          </ac:spMkLst>
        </pc:spChg>
        <pc:spChg chg="add del mod ord">
          <ac:chgData name="Gallimore, Stephen (STFC,RAL,ISIS)" userId="97a636cb-55cb-4482-87fb-0b257b49fdb5" providerId="ADAL" clId="{09D303ED-A6A5-488E-BE0B-2C760B7AD2C3}" dt="2026-04-11T14:09:10.051" v="556" actId="700"/>
          <ac:spMkLst>
            <pc:docMk/>
            <pc:sldMk cId="2818000491" sldId="2147376177"/>
            <ac:spMk id="26" creationId="{D9784768-A14E-0922-7FE7-55CF29C40282}"/>
          </ac:spMkLst>
        </pc:spChg>
      </pc:sldChg>
      <pc:sldChg chg="addSp delSp modSp new mod modClrScheme chgLayout">
        <pc:chgData name="Gallimore, Stephen (STFC,RAL,ISIS)" userId="97a636cb-55cb-4482-87fb-0b257b49fdb5" providerId="ADAL" clId="{09D303ED-A6A5-488E-BE0B-2C760B7AD2C3}" dt="2026-04-11T14:24:05.477" v="701" actId="1076"/>
        <pc:sldMkLst>
          <pc:docMk/>
          <pc:sldMk cId="4113989522" sldId="2147376177"/>
        </pc:sldMkLst>
        <pc:spChg chg="del mod ord">
          <ac:chgData name="Gallimore, Stephen (STFC,RAL,ISIS)" userId="97a636cb-55cb-4482-87fb-0b257b49fdb5" providerId="ADAL" clId="{09D303ED-A6A5-488E-BE0B-2C760B7AD2C3}" dt="2026-04-11T14:09:19.346" v="559" actId="700"/>
          <ac:spMkLst>
            <pc:docMk/>
            <pc:sldMk cId="4113989522" sldId="2147376177"/>
            <ac:spMk id="2" creationId="{D4E9770D-E94F-EA60-5196-223E08EA1220}"/>
          </ac:spMkLst>
        </pc:spChg>
        <pc:spChg chg="del mod ord">
          <ac:chgData name="Gallimore, Stephen (STFC,RAL,ISIS)" userId="97a636cb-55cb-4482-87fb-0b257b49fdb5" providerId="ADAL" clId="{09D303ED-A6A5-488E-BE0B-2C760B7AD2C3}" dt="2026-04-11T14:09:19.346" v="559" actId="700"/>
          <ac:spMkLst>
            <pc:docMk/>
            <pc:sldMk cId="4113989522" sldId="2147376177"/>
            <ac:spMk id="3" creationId="{5B3E1181-84AF-0AEA-80E7-ED686971694C}"/>
          </ac:spMkLst>
        </pc:spChg>
        <pc:spChg chg="del mod ord">
          <ac:chgData name="Gallimore, Stephen (STFC,RAL,ISIS)" userId="97a636cb-55cb-4482-87fb-0b257b49fdb5" providerId="ADAL" clId="{09D303ED-A6A5-488E-BE0B-2C760B7AD2C3}" dt="2026-04-11T14:09:19.346" v="559" actId="700"/>
          <ac:spMkLst>
            <pc:docMk/>
            <pc:sldMk cId="4113989522" sldId="2147376177"/>
            <ac:spMk id="4" creationId="{2B9B00BA-3D18-59BB-B1AC-0762FA812145}"/>
          </ac:spMkLst>
        </pc:spChg>
        <pc:spChg chg="add mod ord">
          <ac:chgData name="Gallimore, Stephen (STFC,RAL,ISIS)" userId="97a636cb-55cb-4482-87fb-0b257b49fdb5" providerId="ADAL" clId="{09D303ED-A6A5-488E-BE0B-2C760B7AD2C3}" dt="2026-04-11T14:09:29.824" v="563" actId="27636"/>
          <ac:spMkLst>
            <pc:docMk/>
            <pc:sldMk cId="4113989522" sldId="2147376177"/>
            <ac:spMk id="5" creationId="{B737A124-EF2B-E65C-2476-A593CBFB73C1}"/>
          </ac:spMkLst>
        </pc:spChg>
        <pc:spChg chg="add mod ord">
          <ac:chgData name="Gallimore, Stephen (STFC,RAL,ISIS)" userId="97a636cb-55cb-4482-87fb-0b257b49fdb5" providerId="ADAL" clId="{09D303ED-A6A5-488E-BE0B-2C760B7AD2C3}" dt="2026-04-11T14:16:09.188" v="631" actId="14100"/>
          <ac:spMkLst>
            <pc:docMk/>
            <pc:sldMk cId="4113989522" sldId="2147376177"/>
            <ac:spMk id="6" creationId="{C7C466B1-F441-7F12-8701-8EBF6ED53334}"/>
          </ac:spMkLst>
        </pc:spChg>
        <pc:spChg chg="add mod ord">
          <ac:chgData name="Gallimore, Stephen (STFC,RAL,ISIS)" userId="97a636cb-55cb-4482-87fb-0b257b49fdb5" providerId="ADAL" clId="{09D303ED-A6A5-488E-BE0B-2C760B7AD2C3}" dt="2026-04-11T14:15:29.606" v="618" actId="14100"/>
          <ac:spMkLst>
            <pc:docMk/>
            <pc:sldMk cId="4113989522" sldId="2147376177"/>
            <ac:spMk id="7" creationId="{007BE763-EF81-A43D-61A9-0834EC4C2794}"/>
          </ac:spMkLst>
        </pc:spChg>
        <pc:spChg chg="add mod ord">
          <ac:chgData name="Gallimore, Stephen (STFC,RAL,ISIS)" userId="97a636cb-55cb-4482-87fb-0b257b49fdb5" providerId="ADAL" clId="{09D303ED-A6A5-488E-BE0B-2C760B7AD2C3}" dt="2026-04-11T14:15:32.830" v="619" actId="14100"/>
          <ac:spMkLst>
            <pc:docMk/>
            <pc:sldMk cId="4113989522" sldId="2147376177"/>
            <ac:spMk id="8" creationId="{C2C3D53A-8084-F4F6-95F8-F7CE9A266DC8}"/>
          </ac:spMkLst>
        </pc:spChg>
        <pc:spChg chg="add mod ord">
          <ac:chgData name="Gallimore, Stephen (STFC,RAL,ISIS)" userId="97a636cb-55cb-4482-87fb-0b257b49fdb5" providerId="ADAL" clId="{09D303ED-A6A5-488E-BE0B-2C760B7AD2C3}" dt="2026-04-11T14:10:04.939" v="571" actId="14100"/>
          <ac:spMkLst>
            <pc:docMk/>
            <pc:sldMk cId="4113989522" sldId="2147376177"/>
            <ac:spMk id="9" creationId="{612F6943-097E-5A04-5A38-9B4FD9ABF23B}"/>
          </ac:spMkLst>
        </pc:spChg>
        <pc:spChg chg="add mod">
          <ac:chgData name="Gallimore, Stephen (STFC,RAL,ISIS)" userId="97a636cb-55cb-4482-87fb-0b257b49fdb5" providerId="ADAL" clId="{09D303ED-A6A5-488E-BE0B-2C760B7AD2C3}" dt="2026-04-11T14:10:29.732" v="579" actId="27636"/>
          <ac:spMkLst>
            <pc:docMk/>
            <pc:sldMk cId="4113989522" sldId="2147376177"/>
            <ac:spMk id="10" creationId="{382A0989-7322-4485-E2B5-7FA7699BEDE0}"/>
          </ac:spMkLst>
        </pc:spChg>
        <pc:spChg chg="add mod">
          <ac:chgData name="Gallimore, Stephen (STFC,RAL,ISIS)" userId="97a636cb-55cb-4482-87fb-0b257b49fdb5" providerId="ADAL" clId="{09D303ED-A6A5-488E-BE0B-2C760B7AD2C3}" dt="2026-04-11T14:10:40.127" v="581" actId="5793"/>
          <ac:spMkLst>
            <pc:docMk/>
            <pc:sldMk cId="4113989522" sldId="2147376177"/>
            <ac:spMk id="11" creationId="{8443E2F8-5748-612B-9D0F-AC1F62652062}"/>
          </ac:spMkLst>
        </pc:spChg>
        <pc:spChg chg="add mod">
          <ac:chgData name="Gallimore, Stephen (STFC,RAL,ISIS)" userId="97a636cb-55cb-4482-87fb-0b257b49fdb5" providerId="ADAL" clId="{09D303ED-A6A5-488E-BE0B-2C760B7AD2C3}" dt="2026-04-11T14:11:07.066" v="585"/>
          <ac:spMkLst>
            <pc:docMk/>
            <pc:sldMk cId="4113989522" sldId="2147376177"/>
            <ac:spMk id="12" creationId="{D0E0CD8B-E0EA-5000-3703-A48E9E95881E}"/>
          </ac:spMkLst>
        </pc:spChg>
        <pc:spChg chg="mod">
          <ac:chgData name="Gallimore, Stephen (STFC,RAL,ISIS)" userId="97a636cb-55cb-4482-87fb-0b257b49fdb5" providerId="ADAL" clId="{09D303ED-A6A5-488E-BE0B-2C760B7AD2C3}" dt="2026-04-11T14:11:27.639" v="586"/>
          <ac:spMkLst>
            <pc:docMk/>
            <pc:sldMk cId="4113989522" sldId="2147376177"/>
            <ac:spMk id="15" creationId="{D1E9645C-F4D4-1F91-8138-49B7109C30B2}"/>
          </ac:spMkLst>
        </pc:spChg>
        <pc:spChg chg="add mod">
          <ac:chgData name="Gallimore, Stephen (STFC,RAL,ISIS)" userId="97a636cb-55cb-4482-87fb-0b257b49fdb5" providerId="ADAL" clId="{09D303ED-A6A5-488E-BE0B-2C760B7AD2C3}" dt="2026-04-11T14:11:27.639" v="586"/>
          <ac:spMkLst>
            <pc:docMk/>
            <pc:sldMk cId="4113989522" sldId="2147376177"/>
            <ac:spMk id="17" creationId="{EA286B46-3CC2-1AFE-3A20-3606A54B096D}"/>
          </ac:spMkLst>
        </pc:spChg>
        <pc:spChg chg="add del">
          <ac:chgData name="Gallimore, Stephen (STFC,RAL,ISIS)" userId="97a636cb-55cb-4482-87fb-0b257b49fdb5" providerId="ADAL" clId="{09D303ED-A6A5-488E-BE0B-2C760B7AD2C3}" dt="2026-04-11T14:11:48.662" v="590" actId="22"/>
          <ac:spMkLst>
            <pc:docMk/>
            <pc:sldMk cId="4113989522" sldId="2147376177"/>
            <ac:spMk id="19" creationId="{1DF7510F-153A-EE2F-5FFD-A672A61742E4}"/>
          </ac:spMkLst>
        </pc:spChg>
        <pc:spChg chg="add del">
          <ac:chgData name="Gallimore, Stephen (STFC,RAL,ISIS)" userId="97a636cb-55cb-4482-87fb-0b257b49fdb5" providerId="ADAL" clId="{09D303ED-A6A5-488E-BE0B-2C760B7AD2C3}" dt="2026-04-11T14:11:57.282" v="592" actId="22"/>
          <ac:spMkLst>
            <pc:docMk/>
            <pc:sldMk cId="4113989522" sldId="2147376177"/>
            <ac:spMk id="21" creationId="{B7AC38A4-ECF9-D55F-37C7-AD52B1716B01}"/>
          </ac:spMkLst>
        </pc:spChg>
        <pc:spChg chg="mod">
          <ac:chgData name="Gallimore, Stephen (STFC,RAL,ISIS)" userId="97a636cb-55cb-4482-87fb-0b257b49fdb5" providerId="ADAL" clId="{09D303ED-A6A5-488E-BE0B-2C760B7AD2C3}" dt="2026-04-11T14:21:20.484" v="684" actId="1076"/>
          <ac:spMkLst>
            <pc:docMk/>
            <pc:sldMk cId="4113989522" sldId="2147376177"/>
            <ac:spMk id="24" creationId="{C3937535-B6F9-3F49-CF81-F6ED01C2E02E}"/>
          </ac:spMkLst>
        </pc:spChg>
        <pc:spChg chg="add mod">
          <ac:chgData name="Gallimore, Stephen (STFC,RAL,ISIS)" userId="97a636cb-55cb-4482-87fb-0b257b49fdb5" providerId="ADAL" clId="{09D303ED-A6A5-488E-BE0B-2C760B7AD2C3}" dt="2026-04-11T14:20:55.712" v="678" actId="1076"/>
          <ac:spMkLst>
            <pc:docMk/>
            <pc:sldMk cId="4113989522" sldId="2147376177"/>
            <ac:spMk id="26" creationId="{4ECC4582-7D35-BDB0-7473-4E6C6643CEF6}"/>
          </ac:spMkLst>
        </pc:spChg>
        <pc:spChg chg="add mod">
          <ac:chgData name="Gallimore, Stephen (STFC,RAL,ISIS)" userId="97a636cb-55cb-4482-87fb-0b257b49fdb5" providerId="ADAL" clId="{09D303ED-A6A5-488E-BE0B-2C760B7AD2C3}" dt="2026-04-11T14:23:21.175" v="699" actId="1076"/>
          <ac:spMkLst>
            <pc:docMk/>
            <pc:sldMk cId="4113989522" sldId="2147376177"/>
            <ac:spMk id="28" creationId="{424AD227-319C-925B-578E-DD08A5320849}"/>
          </ac:spMkLst>
        </pc:spChg>
        <pc:spChg chg="mod">
          <ac:chgData name="Gallimore, Stephen (STFC,RAL,ISIS)" userId="97a636cb-55cb-4482-87fb-0b257b49fdb5" providerId="ADAL" clId="{09D303ED-A6A5-488E-BE0B-2C760B7AD2C3}" dt="2026-04-11T14:24:05.477" v="701" actId="1076"/>
          <ac:spMkLst>
            <pc:docMk/>
            <pc:sldMk cId="4113989522" sldId="2147376177"/>
            <ac:spMk id="31" creationId="{9BCC32EA-0E23-3CB7-B6F9-FFA1B6A0586A}"/>
          </ac:spMkLst>
        </pc:spChg>
        <pc:spChg chg="add mod">
          <ac:chgData name="Gallimore, Stephen (STFC,RAL,ISIS)" userId="97a636cb-55cb-4482-87fb-0b257b49fdb5" providerId="ADAL" clId="{09D303ED-A6A5-488E-BE0B-2C760B7AD2C3}" dt="2026-04-11T14:23:43.156" v="700" actId="1076"/>
          <ac:spMkLst>
            <pc:docMk/>
            <pc:sldMk cId="4113989522" sldId="2147376177"/>
            <ac:spMk id="33" creationId="{70D42064-78BC-75D2-AEA5-CFA17718CA94}"/>
          </ac:spMkLst>
        </pc:spChg>
        <pc:spChg chg="add del mod">
          <ac:chgData name="Gallimore, Stephen (STFC,RAL,ISIS)" userId="97a636cb-55cb-4482-87fb-0b257b49fdb5" providerId="ADAL" clId="{09D303ED-A6A5-488E-BE0B-2C760B7AD2C3}" dt="2026-04-11T14:16:29.675" v="635"/>
          <ac:spMkLst>
            <pc:docMk/>
            <pc:sldMk cId="4113989522" sldId="2147376177"/>
            <ac:spMk id="34" creationId="{DD46B528-163E-3701-8F8A-21120C78A1A9}"/>
          </ac:spMkLst>
        </pc:spChg>
        <pc:spChg chg="add del mod">
          <ac:chgData name="Gallimore, Stephen (STFC,RAL,ISIS)" userId="97a636cb-55cb-4482-87fb-0b257b49fdb5" providerId="ADAL" clId="{09D303ED-A6A5-488E-BE0B-2C760B7AD2C3}" dt="2026-04-11T14:16:29.677" v="637"/>
          <ac:spMkLst>
            <pc:docMk/>
            <pc:sldMk cId="4113989522" sldId="2147376177"/>
            <ac:spMk id="35" creationId="{19F5C342-AB5D-E6D3-54A8-E6B0218C1B75}"/>
          </ac:spMkLst>
        </pc:spChg>
        <pc:spChg chg="add mod">
          <ac:chgData name="Gallimore, Stephen (STFC,RAL,ISIS)" userId="97a636cb-55cb-4482-87fb-0b257b49fdb5" providerId="ADAL" clId="{09D303ED-A6A5-488E-BE0B-2C760B7AD2C3}" dt="2026-04-11T14:16:30.121" v="638"/>
          <ac:spMkLst>
            <pc:docMk/>
            <pc:sldMk cId="4113989522" sldId="2147376177"/>
            <ac:spMk id="37" creationId="{33058222-6707-5C93-2220-93DDD87297AE}"/>
          </ac:spMkLst>
        </pc:spChg>
        <pc:spChg chg="add mod">
          <ac:chgData name="Gallimore, Stephen (STFC,RAL,ISIS)" userId="97a636cb-55cb-4482-87fb-0b257b49fdb5" providerId="ADAL" clId="{09D303ED-A6A5-488E-BE0B-2C760B7AD2C3}" dt="2026-04-11T14:18:22.886" v="657" actId="27636"/>
          <ac:spMkLst>
            <pc:docMk/>
            <pc:sldMk cId="4113989522" sldId="2147376177"/>
            <ac:spMk id="38" creationId="{92365117-76FF-2457-7175-654200BEFAC8}"/>
          </ac:spMkLst>
        </pc:spChg>
        <pc:spChg chg="add mod">
          <ac:chgData name="Gallimore, Stephen (STFC,RAL,ISIS)" userId="97a636cb-55cb-4482-87fb-0b257b49fdb5" providerId="ADAL" clId="{09D303ED-A6A5-488E-BE0B-2C760B7AD2C3}" dt="2026-04-11T14:21:54.737" v="689" actId="122"/>
          <ac:spMkLst>
            <pc:docMk/>
            <pc:sldMk cId="4113989522" sldId="2147376177"/>
            <ac:spMk id="39" creationId="{84047688-D341-DB75-26F2-5104D8B43CC4}"/>
          </ac:spMkLst>
        </pc:spChg>
        <pc:spChg chg="add mod">
          <ac:chgData name="Gallimore, Stephen (STFC,RAL,ISIS)" userId="97a636cb-55cb-4482-87fb-0b257b49fdb5" providerId="ADAL" clId="{09D303ED-A6A5-488E-BE0B-2C760B7AD2C3}" dt="2026-04-11T14:18:51.199" v="665" actId="27636"/>
          <ac:spMkLst>
            <pc:docMk/>
            <pc:sldMk cId="4113989522" sldId="2147376177"/>
            <ac:spMk id="40" creationId="{6C38AB45-4608-A78E-86F3-9744580F60D2}"/>
          </ac:spMkLst>
        </pc:spChg>
        <pc:grpChg chg="add mod">
          <ac:chgData name="Gallimore, Stephen (STFC,RAL,ISIS)" userId="97a636cb-55cb-4482-87fb-0b257b49fdb5" providerId="ADAL" clId="{09D303ED-A6A5-488E-BE0B-2C760B7AD2C3}" dt="2026-04-11T14:11:27.639" v="586"/>
          <ac:grpSpMkLst>
            <pc:docMk/>
            <pc:sldMk cId="4113989522" sldId="2147376177"/>
            <ac:grpSpMk id="13" creationId="{E4296A87-3ADF-D9D0-5B4C-0593F99E5EAA}"/>
          </ac:grpSpMkLst>
        </pc:grpChg>
        <pc:grpChg chg="add mod">
          <ac:chgData name="Gallimore, Stephen (STFC,RAL,ISIS)" userId="97a636cb-55cb-4482-87fb-0b257b49fdb5" providerId="ADAL" clId="{09D303ED-A6A5-488E-BE0B-2C760B7AD2C3}" dt="2026-04-11T14:21:07.708" v="682" actId="1076"/>
          <ac:grpSpMkLst>
            <pc:docMk/>
            <pc:sldMk cId="4113989522" sldId="2147376177"/>
            <ac:grpSpMk id="22" creationId="{CC8D652B-38CD-E120-06ED-B12FC2759A00}"/>
          </ac:grpSpMkLst>
        </pc:grpChg>
        <pc:grpChg chg="add mod">
          <ac:chgData name="Gallimore, Stephen (STFC,RAL,ISIS)" userId="97a636cb-55cb-4482-87fb-0b257b49fdb5" providerId="ADAL" clId="{09D303ED-A6A5-488E-BE0B-2C760B7AD2C3}" dt="2026-04-11T14:22:26.686" v="691" actId="1076"/>
          <ac:grpSpMkLst>
            <pc:docMk/>
            <pc:sldMk cId="4113989522" sldId="2147376177"/>
            <ac:grpSpMk id="29" creationId="{54079D9B-6075-50DC-B4C4-077C30CE6213}"/>
          </ac:grpSpMkLst>
        </pc:grpChg>
        <pc:picChg chg="mod">
          <ac:chgData name="Gallimore, Stephen (STFC,RAL,ISIS)" userId="97a636cb-55cb-4482-87fb-0b257b49fdb5" providerId="ADAL" clId="{09D303ED-A6A5-488E-BE0B-2C760B7AD2C3}" dt="2026-04-11T14:11:27.639" v="586"/>
          <ac:picMkLst>
            <pc:docMk/>
            <pc:sldMk cId="4113989522" sldId="2147376177"/>
            <ac:picMk id="14" creationId="{AB11D728-55D9-EFF3-C082-8222EDDC9220}"/>
          </ac:picMkLst>
        </pc:picChg>
        <pc:picChg chg="add mod">
          <ac:chgData name="Gallimore, Stephen (STFC,RAL,ISIS)" userId="97a636cb-55cb-4482-87fb-0b257b49fdb5" providerId="ADAL" clId="{09D303ED-A6A5-488E-BE0B-2C760B7AD2C3}" dt="2026-04-11T14:11:27.639" v="586"/>
          <ac:picMkLst>
            <pc:docMk/>
            <pc:sldMk cId="4113989522" sldId="2147376177"/>
            <ac:picMk id="16" creationId="{9BE75358-8542-77FF-0E59-18A94964E362}"/>
          </ac:picMkLst>
        </pc:picChg>
        <pc:picChg chg="mod">
          <ac:chgData name="Gallimore, Stephen (STFC,RAL,ISIS)" userId="97a636cb-55cb-4482-87fb-0b257b49fdb5" providerId="ADAL" clId="{09D303ED-A6A5-488E-BE0B-2C760B7AD2C3}" dt="2026-04-11T14:21:11.910" v="683" actId="14100"/>
          <ac:picMkLst>
            <pc:docMk/>
            <pc:sldMk cId="4113989522" sldId="2147376177"/>
            <ac:picMk id="23" creationId="{1588CE70-3C30-889A-F330-785859DB2622}"/>
          </ac:picMkLst>
        </pc:picChg>
        <pc:picChg chg="add mod">
          <ac:chgData name="Gallimore, Stephen (STFC,RAL,ISIS)" userId="97a636cb-55cb-4482-87fb-0b257b49fdb5" providerId="ADAL" clId="{09D303ED-A6A5-488E-BE0B-2C760B7AD2C3}" dt="2026-04-11T14:21:04.621" v="681" actId="1076"/>
          <ac:picMkLst>
            <pc:docMk/>
            <pc:sldMk cId="4113989522" sldId="2147376177"/>
            <ac:picMk id="25" creationId="{63E591E3-404D-4A2A-8CDA-C607C7131761}"/>
          </ac:picMkLst>
        </pc:picChg>
        <pc:picChg chg="add mod">
          <ac:chgData name="Gallimore, Stephen (STFC,RAL,ISIS)" userId="97a636cb-55cb-4482-87fb-0b257b49fdb5" providerId="ADAL" clId="{09D303ED-A6A5-488E-BE0B-2C760B7AD2C3}" dt="2026-04-11T14:23:21.175" v="699" actId="1076"/>
          <ac:picMkLst>
            <pc:docMk/>
            <pc:sldMk cId="4113989522" sldId="2147376177"/>
            <ac:picMk id="27" creationId="{9C04F812-C4A4-A5C6-3534-52FC990A030B}"/>
          </ac:picMkLst>
        </pc:picChg>
        <pc:picChg chg="mod">
          <ac:chgData name="Gallimore, Stephen (STFC,RAL,ISIS)" userId="97a636cb-55cb-4482-87fb-0b257b49fdb5" providerId="ADAL" clId="{09D303ED-A6A5-488E-BE0B-2C760B7AD2C3}" dt="2026-04-11T14:22:43.822" v="695" actId="1076"/>
          <ac:picMkLst>
            <pc:docMk/>
            <pc:sldMk cId="4113989522" sldId="2147376177"/>
            <ac:picMk id="30" creationId="{FAC88794-0F1E-3D72-54DD-CD08027A25B3}"/>
          </ac:picMkLst>
        </pc:picChg>
        <pc:picChg chg="add mod">
          <ac:chgData name="Gallimore, Stephen (STFC,RAL,ISIS)" userId="97a636cb-55cb-4482-87fb-0b257b49fdb5" providerId="ADAL" clId="{09D303ED-A6A5-488E-BE0B-2C760B7AD2C3}" dt="2026-04-11T14:23:43.156" v="700" actId="1076"/>
          <ac:picMkLst>
            <pc:docMk/>
            <pc:sldMk cId="4113989522" sldId="2147376177"/>
            <ac:picMk id="32" creationId="{14246EB4-CD0D-0D20-47A9-008B3E73644A}"/>
          </ac:picMkLst>
        </pc:picChg>
        <pc:picChg chg="add mod">
          <ac:chgData name="Gallimore, Stephen (STFC,RAL,ISIS)" userId="97a636cb-55cb-4482-87fb-0b257b49fdb5" providerId="ADAL" clId="{09D303ED-A6A5-488E-BE0B-2C760B7AD2C3}" dt="2026-04-11T14:16:30.121" v="638"/>
          <ac:picMkLst>
            <pc:docMk/>
            <pc:sldMk cId="4113989522" sldId="2147376177"/>
            <ac:picMk id="36" creationId="{FAC290C5-E6D3-5E73-EEF0-7F0D4CA5E21E}"/>
          </ac:picMkLst>
        </pc:picChg>
      </pc:sldChg>
      <pc:sldChg chg="modSp add mod modClrScheme chgLayout">
        <pc:chgData name="Gallimore, Stephen (STFC,RAL,ISIS)" userId="97a636cb-55cb-4482-87fb-0b257b49fdb5" providerId="ADAL" clId="{09D303ED-A6A5-488E-BE0B-2C760B7AD2C3}" dt="2026-04-11T15:04:39.171" v="1094" actId="700"/>
        <pc:sldMkLst>
          <pc:docMk/>
          <pc:sldMk cId="2169664009" sldId="2147376178"/>
        </pc:sldMkLst>
        <pc:spChg chg="mod">
          <ac:chgData name="Gallimore, Stephen (STFC,RAL,ISIS)" userId="97a636cb-55cb-4482-87fb-0b257b49fdb5" providerId="ADAL" clId="{09D303ED-A6A5-488E-BE0B-2C760B7AD2C3}" dt="2026-04-11T15:03:21.875" v="1089" actId="1076"/>
          <ac:spMkLst>
            <pc:docMk/>
            <pc:sldMk cId="2169664009" sldId="2147376178"/>
            <ac:spMk id="26" creationId="{A822B685-AF05-A7F1-8874-C9793E867294}"/>
          </ac:spMkLst>
        </pc:spChg>
        <pc:spChg chg="mod">
          <ac:chgData name="Gallimore, Stephen (STFC,RAL,ISIS)" userId="97a636cb-55cb-4482-87fb-0b257b49fdb5" providerId="ADAL" clId="{09D303ED-A6A5-488E-BE0B-2C760B7AD2C3}" dt="2026-04-11T15:03:01.715" v="1087" actId="1076"/>
          <ac:spMkLst>
            <pc:docMk/>
            <pc:sldMk cId="2169664009" sldId="2147376178"/>
            <ac:spMk id="35" creationId="{CD6B7265-1BAA-1C85-32E4-55F0DB012B42}"/>
          </ac:spMkLst>
        </pc:spChg>
        <pc:spChg chg="mod">
          <ac:chgData name="Gallimore, Stephen (STFC,RAL,ISIS)" userId="97a636cb-55cb-4482-87fb-0b257b49fdb5" providerId="ADAL" clId="{09D303ED-A6A5-488E-BE0B-2C760B7AD2C3}" dt="2026-04-11T15:03:15.659" v="1088" actId="1076"/>
          <ac:spMkLst>
            <pc:docMk/>
            <pc:sldMk cId="2169664009" sldId="2147376178"/>
            <ac:spMk id="37" creationId="{09E07239-B37D-31FF-6D04-A8069FD5F33D}"/>
          </ac:spMkLst>
        </pc:spChg>
        <pc:grpChg chg="mod">
          <ac:chgData name="Gallimore, Stephen (STFC,RAL,ISIS)" userId="97a636cb-55cb-4482-87fb-0b257b49fdb5" providerId="ADAL" clId="{09D303ED-A6A5-488E-BE0B-2C760B7AD2C3}" dt="2026-04-11T15:02:43.813" v="1083" actId="1076"/>
          <ac:grpSpMkLst>
            <pc:docMk/>
            <pc:sldMk cId="2169664009" sldId="2147376178"/>
            <ac:grpSpMk id="5" creationId="{1FA669E1-7E32-73D9-B44E-63821C2EFA46}"/>
          </ac:grpSpMkLst>
        </pc:grpChg>
        <pc:picChg chg="mod">
          <ac:chgData name="Gallimore, Stephen (STFC,RAL,ISIS)" userId="97a636cb-55cb-4482-87fb-0b257b49fdb5" providerId="ADAL" clId="{09D303ED-A6A5-488E-BE0B-2C760B7AD2C3}" dt="2026-04-11T14:43:16.972" v="919" actId="1076"/>
          <ac:picMkLst>
            <pc:docMk/>
            <pc:sldMk cId="2169664009" sldId="2147376178"/>
            <ac:picMk id="4" creationId="{13A6DE65-5C61-0C57-305D-414EF5DC19D6}"/>
          </ac:picMkLst>
        </pc:picChg>
        <pc:picChg chg="mod">
          <ac:chgData name="Gallimore, Stephen (STFC,RAL,ISIS)" userId="97a636cb-55cb-4482-87fb-0b257b49fdb5" providerId="ADAL" clId="{09D303ED-A6A5-488E-BE0B-2C760B7AD2C3}" dt="2026-04-11T15:02:43.813" v="1083" actId="1076"/>
          <ac:picMkLst>
            <pc:docMk/>
            <pc:sldMk cId="2169664009" sldId="2147376178"/>
            <ac:picMk id="9" creationId="{3378F2DD-F915-F2AA-CAB7-BBEE08A5FAD8}"/>
          </ac:picMkLst>
        </pc:picChg>
        <pc:picChg chg="mod">
          <ac:chgData name="Gallimore, Stephen (STFC,RAL,ISIS)" userId="97a636cb-55cb-4482-87fb-0b257b49fdb5" providerId="ADAL" clId="{09D303ED-A6A5-488E-BE0B-2C760B7AD2C3}" dt="2026-04-11T15:03:28.306" v="1090" actId="1076"/>
          <ac:picMkLst>
            <pc:docMk/>
            <pc:sldMk cId="2169664009" sldId="2147376178"/>
            <ac:picMk id="12" creationId="{BDB297FB-61B3-FA0D-378E-A22D1286BA4E}"/>
          </ac:picMkLst>
        </pc:picChg>
        <pc:picChg chg="mod">
          <ac:chgData name="Gallimore, Stephen (STFC,RAL,ISIS)" userId="97a636cb-55cb-4482-87fb-0b257b49fdb5" providerId="ADAL" clId="{09D303ED-A6A5-488E-BE0B-2C760B7AD2C3}" dt="2026-04-11T14:43:11.697" v="918" actId="1076"/>
          <ac:picMkLst>
            <pc:docMk/>
            <pc:sldMk cId="2169664009" sldId="2147376178"/>
            <ac:picMk id="1028" creationId="{7C4AFD5A-5CD9-7C46-97C8-291A314D0514}"/>
          </ac:picMkLst>
        </pc:picChg>
        <pc:picChg chg="mod">
          <ac:chgData name="Gallimore, Stephen (STFC,RAL,ISIS)" userId="97a636cb-55cb-4482-87fb-0b257b49fdb5" providerId="ADAL" clId="{09D303ED-A6A5-488E-BE0B-2C760B7AD2C3}" dt="2026-04-11T14:43:06.331" v="917" actId="1076"/>
          <ac:picMkLst>
            <pc:docMk/>
            <pc:sldMk cId="2169664009" sldId="2147376178"/>
            <ac:picMk id="1033" creationId="{3AE23C36-129A-64DB-2A00-1A9F6525AA23}"/>
          </ac:picMkLst>
        </pc:picChg>
      </pc:sldChg>
      <pc:sldChg chg="modSp add mod modClrScheme chgLayout">
        <pc:chgData name="Gallimore, Stephen (STFC,RAL,ISIS)" userId="97a636cb-55cb-4482-87fb-0b257b49fdb5" providerId="ADAL" clId="{09D303ED-A6A5-488E-BE0B-2C760B7AD2C3}" dt="2026-04-11T15:06:08.379" v="1110" actId="1076"/>
        <pc:sldMkLst>
          <pc:docMk/>
          <pc:sldMk cId="1827288588" sldId="2147376179"/>
        </pc:sldMkLst>
        <pc:spChg chg="mod ord">
          <ac:chgData name="Gallimore, Stephen (STFC,RAL,ISIS)" userId="97a636cb-55cb-4482-87fb-0b257b49fdb5" providerId="ADAL" clId="{09D303ED-A6A5-488E-BE0B-2C760B7AD2C3}" dt="2026-04-11T15:05:16.205" v="1100" actId="700"/>
          <ac:spMkLst>
            <pc:docMk/>
            <pc:sldMk cId="1827288588" sldId="2147376179"/>
            <ac:spMk id="2" creationId="{7CE9E41F-7B82-A892-F297-10BC5F6CC3B6}"/>
          </ac:spMkLst>
        </pc:spChg>
        <pc:picChg chg="mod ord modCrop">
          <ac:chgData name="Gallimore, Stephen (STFC,RAL,ISIS)" userId="97a636cb-55cb-4482-87fb-0b257b49fdb5" providerId="ADAL" clId="{09D303ED-A6A5-488E-BE0B-2C760B7AD2C3}" dt="2026-04-11T15:06:08.379" v="1110" actId="1076"/>
          <ac:picMkLst>
            <pc:docMk/>
            <pc:sldMk cId="1827288588" sldId="2147376179"/>
            <ac:picMk id="3" creationId="{FEB8F34C-34B7-3A24-5AEC-5547B851FA50}"/>
          </ac:picMkLst>
        </pc:picChg>
        <pc:picChg chg="mod ord">
          <ac:chgData name="Gallimore, Stephen (STFC,RAL,ISIS)" userId="97a636cb-55cb-4482-87fb-0b257b49fdb5" providerId="ADAL" clId="{09D303ED-A6A5-488E-BE0B-2C760B7AD2C3}" dt="2026-04-11T15:05:33.987" v="1103" actId="14100"/>
          <ac:picMkLst>
            <pc:docMk/>
            <pc:sldMk cId="1827288588" sldId="2147376179"/>
            <ac:picMk id="5" creationId="{494F89F1-6610-01EB-EFC6-233D42FD8D37}"/>
          </ac:picMkLst>
        </pc:picChg>
      </pc:sldChg>
    </pc:docChg>
  </pc:docChgLst>
  <pc:docChgLst>
    <pc:chgData name="Gallimore, Stephen (STFC,RAL,ISIS)" userId="S::stephen.gallimore@stfc.ac.uk::97a636cb-55cb-4482-87fb-0b257b49fdb5" providerId="AD" clId="Web-{17F1D1B2-102A-A666-2722-1D770532B952}"/>
    <pc:docChg chg="modSld">
      <pc:chgData name="Gallimore, Stephen (STFC,RAL,ISIS)" userId="S::stephen.gallimore@stfc.ac.uk::97a636cb-55cb-4482-87fb-0b257b49fdb5" providerId="AD" clId="Web-{17F1D1B2-102A-A666-2722-1D770532B952}" dt="2026-04-10T11:59:17.085" v="71" actId="1076"/>
      <pc:docMkLst>
        <pc:docMk/>
      </pc:docMkLst>
      <pc:sldChg chg="addSp delSp modSp">
        <pc:chgData name="Gallimore, Stephen (STFC,RAL,ISIS)" userId="S::stephen.gallimore@stfc.ac.uk::97a636cb-55cb-4482-87fb-0b257b49fdb5" providerId="AD" clId="Web-{17F1D1B2-102A-A666-2722-1D770532B952}" dt="2026-04-10T11:59:17.085" v="71" actId="1076"/>
        <pc:sldMkLst>
          <pc:docMk/>
          <pc:sldMk cId="1298140110" sldId="2147376164"/>
        </pc:sldMkLst>
        <pc:spChg chg="del">
          <ac:chgData name="Gallimore, Stephen (STFC,RAL,ISIS)" userId="S::stephen.gallimore@stfc.ac.uk::97a636cb-55cb-4482-87fb-0b257b49fdb5" providerId="AD" clId="Web-{17F1D1B2-102A-A666-2722-1D770532B952}" dt="2026-04-10T11:58:19.144" v="0"/>
          <ac:spMkLst>
            <pc:docMk/>
            <pc:sldMk cId="1298140110" sldId="2147376164"/>
            <ac:spMk id="4" creationId="{0A90AF3B-DA86-9091-DB0B-B3978716A2DA}"/>
          </ac:spMkLst>
        </pc:spChg>
        <pc:picChg chg="add mod ord">
          <ac:chgData name="Gallimore, Stephen (STFC,RAL,ISIS)" userId="S::stephen.gallimore@stfc.ac.uk::97a636cb-55cb-4482-87fb-0b257b49fdb5" providerId="AD" clId="Web-{17F1D1B2-102A-A666-2722-1D770532B952}" dt="2026-04-10T11:58:21.910" v="1" actId="1076"/>
          <ac:picMkLst>
            <pc:docMk/>
            <pc:sldMk cId="1298140110" sldId="2147376164"/>
            <ac:picMk id="3" creationId="{49F7908E-F064-1128-57C4-2A45B641BBEF}"/>
          </ac:picMkLst>
        </pc:picChg>
        <pc:picChg chg="add mod">
          <ac:chgData name="Gallimore, Stephen (STFC,RAL,ISIS)" userId="S::stephen.gallimore@stfc.ac.uk::97a636cb-55cb-4482-87fb-0b257b49fdb5" providerId="AD" clId="Web-{17F1D1B2-102A-A666-2722-1D770532B952}" dt="2026-04-10T11:59:17.085" v="71" actId="1076"/>
          <ac:picMkLst>
            <pc:docMk/>
            <pc:sldMk cId="1298140110" sldId="2147376164"/>
            <ac:picMk id="7" creationId="{90584332-6402-5BEC-8120-1EF6082A7804}"/>
          </ac:picMkLst>
        </pc:picChg>
      </pc:sldChg>
    </pc:docChg>
  </pc:docChgLst>
  <pc:docChgLst>
    <pc:chgData name="Gallimore, Stephen (STFC,RAL,ISIS)" userId="S::stephen.gallimore@stfc.ac.uk::97a636cb-55cb-4482-87fb-0b257b49fdb5" providerId="AD" clId="Web-{C53C0C08-E163-9129-CC2D-B01EB1A2A518}"/>
    <pc:docChg chg="modSld">
      <pc:chgData name="Gallimore, Stephen (STFC,RAL,ISIS)" userId="S::stephen.gallimore@stfc.ac.uk::97a636cb-55cb-4482-87fb-0b257b49fdb5" providerId="AD" clId="Web-{C53C0C08-E163-9129-CC2D-B01EB1A2A518}" dt="2026-04-11T13:55:31.511" v="380" actId="1076"/>
      <pc:docMkLst>
        <pc:docMk/>
      </pc:docMkLst>
      <pc:sldChg chg="modSp modNotes">
        <pc:chgData name="Gallimore, Stephen (STFC,RAL,ISIS)" userId="S::stephen.gallimore@stfc.ac.uk::97a636cb-55cb-4482-87fb-0b257b49fdb5" providerId="AD" clId="Web-{C53C0C08-E163-9129-CC2D-B01EB1A2A518}" dt="2026-04-11T13:55:31.511" v="380" actId="1076"/>
        <pc:sldMkLst>
          <pc:docMk/>
          <pc:sldMk cId="948425013" sldId="2147376160"/>
        </pc:sldMkLst>
        <pc:spChg chg="mod">
          <ac:chgData name="Gallimore, Stephen (STFC,RAL,ISIS)" userId="S::stephen.gallimore@stfc.ac.uk::97a636cb-55cb-4482-87fb-0b257b49fdb5" providerId="AD" clId="Web-{C53C0C08-E163-9129-CC2D-B01EB1A2A518}" dt="2026-04-11T13:55:08.463" v="375" actId="20577"/>
          <ac:spMkLst>
            <pc:docMk/>
            <pc:sldMk cId="948425013" sldId="2147376160"/>
            <ac:spMk id="4" creationId="{FB942BB8-0EAE-92C8-2292-0F9780EEBF91}"/>
          </ac:spMkLst>
        </pc:spChg>
        <pc:picChg chg="mod">
          <ac:chgData name="Gallimore, Stephen (STFC,RAL,ISIS)" userId="S::stephen.gallimore@stfc.ac.uk::97a636cb-55cb-4482-87fb-0b257b49fdb5" providerId="AD" clId="Web-{C53C0C08-E163-9129-CC2D-B01EB1A2A518}" dt="2026-04-11T13:55:31.511" v="380" actId="1076"/>
          <ac:picMkLst>
            <pc:docMk/>
            <pc:sldMk cId="948425013" sldId="2147376160"/>
            <ac:picMk id="5" creationId="{C30276D3-74E9-1603-F1AD-C449D739667E}"/>
          </ac:picMkLst>
        </pc:picChg>
        <pc:picChg chg="mod">
          <ac:chgData name="Gallimore, Stephen (STFC,RAL,ISIS)" userId="S::stephen.gallimore@stfc.ac.uk::97a636cb-55cb-4482-87fb-0b257b49fdb5" providerId="AD" clId="Web-{C53C0C08-E163-9129-CC2D-B01EB1A2A518}" dt="2026-04-11T13:55:22.370" v="378" actId="1076"/>
          <ac:picMkLst>
            <pc:docMk/>
            <pc:sldMk cId="948425013" sldId="2147376160"/>
            <ac:picMk id="20" creationId="{3C2A1408-CA26-E3CF-BF1D-D714622D4A79}"/>
          </ac:picMkLst>
        </pc:picChg>
        <pc:picChg chg="mod">
          <ac:chgData name="Gallimore, Stephen (STFC,RAL,ISIS)" userId="S::stephen.gallimore@stfc.ac.uk::97a636cb-55cb-4482-87fb-0b257b49fdb5" providerId="AD" clId="Web-{C53C0C08-E163-9129-CC2D-B01EB1A2A518}" dt="2026-04-11T13:55:26.495" v="379" actId="1076"/>
          <ac:picMkLst>
            <pc:docMk/>
            <pc:sldMk cId="948425013" sldId="2147376160"/>
            <ac:picMk id="21" creationId="{63609C16-705C-C2F7-BD7C-B1E2BAA93ADE}"/>
          </ac:picMkLst>
        </pc:picChg>
      </pc:sldChg>
    </pc:docChg>
  </pc:docChgLst>
  <pc:docChgLst>
    <pc:chgData name="Gallimore, Stephen (STFC,RAL,ISIS)" userId="S::stephen.gallimore@stfc.ac.uk::97a636cb-55cb-4482-87fb-0b257b49fdb5" providerId="AD" clId="Web-{64917A84-D247-0805-D761-A223220F68BE}"/>
    <pc:docChg chg="modSld">
      <pc:chgData name="Gallimore, Stephen (STFC,RAL,ISIS)" userId="S::stephen.gallimore@stfc.ac.uk::97a636cb-55cb-4482-87fb-0b257b49fdb5" providerId="AD" clId="Web-{64917A84-D247-0805-D761-A223220F68BE}" dt="2026-04-11T16:26:03.498" v="8" actId="1076"/>
      <pc:docMkLst>
        <pc:docMk/>
      </pc:docMkLst>
      <pc:sldChg chg="modSp">
        <pc:chgData name="Gallimore, Stephen (STFC,RAL,ISIS)" userId="S::stephen.gallimore@stfc.ac.uk::97a636cb-55cb-4482-87fb-0b257b49fdb5" providerId="AD" clId="Web-{64917A84-D247-0805-D761-A223220F68BE}" dt="2026-04-11T16:19:30.581" v="1" actId="1076"/>
        <pc:sldMkLst>
          <pc:docMk/>
          <pc:sldMk cId="1481826788" sldId="256"/>
        </pc:sldMkLst>
        <pc:picChg chg="mod">
          <ac:chgData name="Gallimore, Stephen (STFC,RAL,ISIS)" userId="S::stephen.gallimore@stfc.ac.uk::97a636cb-55cb-4482-87fb-0b257b49fdb5" providerId="AD" clId="Web-{64917A84-D247-0805-D761-A223220F68BE}" dt="2026-04-11T16:19:30.581" v="1" actId="1076"/>
          <ac:picMkLst>
            <pc:docMk/>
            <pc:sldMk cId="1481826788" sldId="256"/>
            <ac:picMk id="6" creationId="{5E5E3555-0E9E-0957-2575-759E9EA7090B}"/>
          </ac:picMkLst>
        </pc:picChg>
      </pc:sldChg>
      <pc:sldChg chg="addSp modSp">
        <pc:chgData name="Gallimore, Stephen (STFC,RAL,ISIS)" userId="S::stephen.gallimore@stfc.ac.uk::97a636cb-55cb-4482-87fb-0b257b49fdb5" providerId="AD" clId="Web-{64917A84-D247-0805-D761-A223220F68BE}" dt="2026-04-11T16:26:03.498" v="8" actId="1076"/>
        <pc:sldMkLst>
          <pc:docMk/>
          <pc:sldMk cId="0" sldId="266"/>
        </pc:sldMkLst>
        <pc:spChg chg="add mod ord">
          <ac:chgData name="Gallimore, Stephen (STFC,RAL,ISIS)" userId="S::stephen.gallimore@stfc.ac.uk::97a636cb-55cb-4482-87fb-0b257b49fdb5" providerId="AD" clId="Web-{64917A84-D247-0805-D761-A223220F68BE}" dt="2026-04-11T16:25:43.402" v="7"/>
          <ac:spMkLst>
            <pc:docMk/>
            <pc:sldMk cId="0" sldId="266"/>
            <ac:spMk id="11" creationId="{4962FED6-8BA9-CBB9-4C66-251640C93326}"/>
          </ac:spMkLst>
        </pc:spChg>
        <pc:picChg chg="mod">
          <ac:chgData name="Gallimore, Stephen (STFC,RAL,ISIS)" userId="S::stephen.gallimore@stfc.ac.uk::97a636cb-55cb-4482-87fb-0b257b49fdb5" providerId="AD" clId="Web-{64917A84-D247-0805-D761-A223220F68BE}" dt="2026-04-11T16:26:03.498" v="8" actId="1076"/>
          <ac:picMkLst>
            <pc:docMk/>
            <pc:sldMk cId="0" sldId="266"/>
            <ac:picMk id="15" creationId="{C30C136D-6367-A787-0B51-5DB8C4F3453D}"/>
          </ac:picMkLst>
        </pc:picChg>
      </pc:sldChg>
      <pc:sldChg chg="delAnim">
        <pc:chgData name="Gallimore, Stephen (STFC,RAL,ISIS)" userId="S::stephen.gallimore@stfc.ac.uk::97a636cb-55cb-4482-87fb-0b257b49fdb5" providerId="AD" clId="Web-{64917A84-D247-0805-D761-A223220F68BE}" dt="2026-04-11T16:23:19.806" v="3"/>
        <pc:sldMkLst>
          <pc:docMk/>
          <pc:sldMk cId="948425013" sldId="2147376160"/>
        </pc:sldMkLst>
      </pc:sldChg>
    </pc:docChg>
  </pc:docChgLst>
  <pc:docChgLst>
    <pc:chgData name="Gallimore, Stephen (STFC,RAL,ISIS)" userId="S::stephen.gallimore@stfc.ac.uk::97a636cb-55cb-4482-87fb-0b257b49fdb5" providerId="AD" clId="Web-{50094D61-8C17-174C-80FF-EFAD56D04813}"/>
    <pc:docChg chg="addSld modSld">
      <pc:chgData name="Gallimore, Stephen (STFC,RAL,ISIS)" userId="S::stephen.gallimore@stfc.ac.uk::97a636cb-55cb-4482-87fb-0b257b49fdb5" providerId="AD" clId="Web-{50094D61-8C17-174C-80FF-EFAD56D04813}" dt="2026-04-10T10:20:48.419" v="61" actId="1076"/>
      <pc:docMkLst>
        <pc:docMk/>
      </pc:docMkLst>
      <pc:sldChg chg="addSp delSp modSp mod modClrScheme chgLayout">
        <pc:chgData name="Gallimore, Stephen (STFC,RAL,ISIS)" userId="S::stephen.gallimore@stfc.ac.uk::97a636cb-55cb-4482-87fb-0b257b49fdb5" providerId="AD" clId="Web-{50094D61-8C17-174C-80FF-EFAD56D04813}" dt="2026-04-10T10:20:06.153" v="54"/>
        <pc:sldMkLst>
          <pc:docMk/>
          <pc:sldMk cId="1298140110" sldId="2147376164"/>
        </pc:sldMkLst>
        <pc:spChg chg="mod ord">
          <ac:chgData name="Gallimore, Stephen (STFC,RAL,ISIS)" userId="S::stephen.gallimore@stfc.ac.uk::97a636cb-55cb-4482-87fb-0b257b49fdb5" providerId="AD" clId="Web-{50094D61-8C17-174C-80FF-EFAD56D04813}" dt="2026-04-10T10:16:18.474" v="0"/>
          <ac:spMkLst>
            <pc:docMk/>
            <pc:sldMk cId="1298140110" sldId="2147376164"/>
            <ac:spMk id="2" creationId="{7E5AA367-0DCF-83B6-B6BF-B1F606A154DA}"/>
          </ac:spMkLst>
        </pc:spChg>
        <pc:spChg chg="add del mod ord">
          <ac:chgData name="Gallimore, Stephen (STFC,RAL,ISIS)" userId="S::stephen.gallimore@stfc.ac.uk::97a636cb-55cb-4482-87fb-0b257b49fdb5" providerId="AD" clId="Web-{50094D61-8C17-174C-80FF-EFAD56D04813}" dt="2026-04-10T10:16:22.959" v="1"/>
          <ac:spMkLst>
            <pc:docMk/>
            <pc:sldMk cId="1298140110" sldId="2147376164"/>
            <ac:spMk id="3" creationId="{8A88DE54-ECEC-556D-58DE-DEE6C70A9E73}"/>
          </ac:spMkLst>
        </pc:spChg>
        <pc:spChg chg="add del mod ord">
          <ac:chgData name="Gallimore, Stephen (STFC,RAL,ISIS)" userId="S::stephen.gallimore@stfc.ac.uk::97a636cb-55cb-4482-87fb-0b257b49fdb5" providerId="AD" clId="Web-{50094D61-8C17-174C-80FF-EFAD56D04813}" dt="2026-04-10T10:20:06.153" v="54"/>
          <ac:spMkLst>
            <pc:docMk/>
            <pc:sldMk cId="1298140110" sldId="2147376164"/>
            <ac:spMk id="4" creationId="{0A90AF3B-DA86-9091-DB0B-B3978716A2DA}"/>
          </ac:spMkLst>
        </pc:spChg>
        <pc:spChg chg="add mod">
          <ac:chgData name="Gallimore, Stephen (STFC,RAL,ISIS)" userId="S::stephen.gallimore@stfc.ac.uk::97a636cb-55cb-4482-87fb-0b257b49fdb5" providerId="AD" clId="Web-{50094D61-8C17-174C-80FF-EFAD56D04813}" dt="2026-04-10T10:19:59.731" v="50" actId="20577"/>
          <ac:spMkLst>
            <pc:docMk/>
            <pc:sldMk cId="1298140110" sldId="2147376164"/>
            <ac:spMk id="6" creationId="{2D10C564-839E-5173-A2EF-D11BB8EDA068}"/>
          </ac:spMkLst>
        </pc:spChg>
        <pc:picChg chg="add mod ord">
          <ac:chgData name="Gallimore, Stephen (STFC,RAL,ISIS)" userId="S::stephen.gallimore@stfc.ac.uk::97a636cb-55cb-4482-87fb-0b257b49fdb5" providerId="AD" clId="Web-{50094D61-8C17-174C-80FF-EFAD56D04813}" dt="2026-04-10T10:16:22.959" v="1"/>
          <ac:picMkLst>
            <pc:docMk/>
            <pc:sldMk cId="1298140110" sldId="2147376164"/>
            <ac:picMk id="5" creationId="{BDFD84D0-E16C-66A9-7CA8-25BE4A35F6E7}"/>
          </ac:picMkLst>
        </pc:picChg>
        <pc:picChg chg="add del mod ord">
          <ac:chgData name="Gallimore, Stephen (STFC,RAL,ISIS)" userId="S::stephen.gallimore@stfc.ac.uk::97a636cb-55cb-4482-87fb-0b257b49fdb5" providerId="AD" clId="Web-{50094D61-8C17-174C-80FF-EFAD56D04813}" dt="2026-04-10T10:19:54.105" v="48"/>
          <ac:picMkLst>
            <pc:docMk/>
            <pc:sldMk cId="1298140110" sldId="2147376164"/>
            <ac:picMk id="7" creationId="{45D7A866-C512-D22B-B3F1-388889723F0B}"/>
          </ac:picMkLst>
        </pc:picChg>
        <pc:picChg chg="add del mod ord">
          <ac:chgData name="Gallimore, Stephen (STFC,RAL,ISIS)" userId="S::stephen.gallimore@stfc.ac.uk::97a636cb-55cb-4482-87fb-0b257b49fdb5" providerId="AD" clId="Web-{50094D61-8C17-174C-80FF-EFAD56D04813}" dt="2026-04-10T10:20:06.153" v="54"/>
          <ac:picMkLst>
            <pc:docMk/>
            <pc:sldMk cId="1298140110" sldId="2147376164"/>
            <ac:picMk id="8" creationId="{9D0BD307-C4E9-5157-3904-2E33A22D9963}"/>
          </ac:picMkLst>
        </pc:picChg>
      </pc:sldChg>
      <pc:sldChg chg="addSp delSp modSp new">
        <pc:chgData name="Gallimore, Stephen (STFC,RAL,ISIS)" userId="S::stephen.gallimore@stfc.ac.uk::97a636cb-55cb-4482-87fb-0b257b49fdb5" providerId="AD" clId="Web-{50094D61-8C17-174C-80FF-EFAD56D04813}" dt="2026-04-10T10:20:48.419" v="61" actId="1076"/>
        <pc:sldMkLst>
          <pc:docMk/>
          <pc:sldMk cId="2903450206" sldId="2147376177"/>
        </pc:sldMkLst>
        <pc:spChg chg="del">
          <ac:chgData name="Gallimore, Stephen (STFC,RAL,ISIS)" userId="S::stephen.gallimore@stfc.ac.uk::97a636cb-55cb-4482-87fb-0b257b49fdb5" providerId="AD" clId="Web-{50094D61-8C17-174C-80FF-EFAD56D04813}" dt="2026-04-10T10:20:15.090" v="56"/>
          <ac:spMkLst>
            <pc:docMk/>
            <pc:sldMk cId="2903450206" sldId="2147376177"/>
            <ac:spMk id="3" creationId="{AB16834A-612F-5945-B916-953EBD7E8C53}"/>
          </ac:spMkLst>
        </pc:spChg>
        <pc:spChg chg="add mod">
          <ac:chgData name="Gallimore, Stephen (STFC,RAL,ISIS)" userId="S::stephen.gallimore@stfc.ac.uk::97a636cb-55cb-4482-87fb-0b257b49fdb5" providerId="AD" clId="Web-{50094D61-8C17-174C-80FF-EFAD56D04813}" dt="2026-04-10T10:20:48.419" v="60" actId="1076"/>
          <ac:spMkLst>
            <pc:docMk/>
            <pc:sldMk cId="2903450206" sldId="2147376177"/>
            <ac:spMk id="7" creationId="{2230AA98-BBD0-8DA0-17E9-7CB3B05DA615}"/>
          </ac:spMkLst>
        </pc:spChg>
        <pc:picChg chg="add mod ord">
          <ac:chgData name="Gallimore, Stephen (STFC,RAL,ISIS)" userId="S::stephen.gallimore@stfc.ac.uk::97a636cb-55cb-4482-87fb-0b257b49fdb5" providerId="AD" clId="Web-{50094D61-8C17-174C-80FF-EFAD56D04813}" dt="2026-04-10T10:20:19.059" v="57" actId="14100"/>
          <ac:picMkLst>
            <pc:docMk/>
            <pc:sldMk cId="2903450206" sldId="2147376177"/>
            <ac:picMk id="5" creationId="{012C2401-D926-6F41-C637-7FDB155C976F}"/>
          </ac:picMkLst>
        </pc:picChg>
        <pc:picChg chg="add mod">
          <ac:chgData name="Gallimore, Stephen (STFC,RAL,ISIS)" userId="S::stephen.gallimore@stfc.ac.uk::97a636cb-55cb-4482-87fb-0b257b49fdb5" providerId="AD" clId="Web-{50094D61-8C17-174C-80FF-EFAD56D04813}" dt="2026-04-10T10:20:48.419" v="61" actId="1076"/>
          <ac:picMkLst>
            <pc:docMk/>
            <pc:sldMk cId="2903450206" sldId="2147376177"/>
            <ac:picMk id="9" creationId="{56C2E413-56FC-9F1D-A9EF-11393D00BB79}"/>
          </ac:picMkLst>
        </pc:picChg>
      </pc:sldChg>
    </pc:docChg>
  </pc:docChgLst>
  <pc:docChgLst>
    <pc:chgData name="Gallimore, Stephen (STFC,RAL,ISIS)" userId="S::stephen.gallimore@stfc.ac.uk::97a636cb-55cb-4482-87fb-0b257b49fdb5" providerId="AD" clId="Web-{E09CBDB5-FA0C-889F-9E1B-2A75FA4CED2B}"/>
    <pc:docChg chg="delSld modSld">
      <pc:chgData name="Gallimore, Stephen (STFC,RAL,ISIS)" userId="S::stephen.gallimore@stfc.ac.uk::97a636cb-55cb-4482-87fb-0b257b49fdb5" providerId="AD" clId="Web-{E09CBDB5-FA0C-889F-9E1B-2A75FA4CED2B}" dt="2026-04-10T11:24:51.686" v="191" actId="14100"/>
      <pc:docMkLst>
        <pc:docMk/>
      </pc:docMkLst>
      <pc:sldChg chg="addSp modSp">
        <pc:chgData name="Gallimore, Stephen (STFC,RAL,ISIS)" userId="S::stephen.gallimore@stfc.ac.uk::97a636cb-55cb-4482-87fb-0b257b49fdb5" providerId="AD" clId="Web-{E09CBDB5-FA0C-889F-9E1B-2A75FA4CED2B}" dt="2026-04-10T11:24:51.686" v="191" actId="14100"/>
        <pc:sldMkLst>
          <pc:docMk/>
          <pc:sldMk cId="2850651737" sldId="1258"/>
        </pc:sldMkLst>
        <pc:picChg chg="add mod">
          <ac:chgData name="Gallimore, Stephen (STFC,RAL,ISIS)" userId="S::stephen.gallimore@stfc.ac.uk::97a636cb-55cb-4482-87fb-0b257b49fdb5" providerId="AD" clId="Web-{E09CBDB5-FA0C-889F-9E1B-2A75FA4CED2B}" dt="2026-04-10T11:24:51.686" v="191" actId="14100"/>
          <ac:picMkLst>
            <pc:docMk/>
            <pc:sldMk cId="2850651737" sldId="1258"/>
            <ac:picMk id="4" creationId="{666D5FC0-F925-C96A-6175-8354353ECA76}"/>
          </ac:picMkLst>
        </pc:picChg>
      </pc:sldChg>
      <pc:sldChg chg="addSp delSp modSp modNotes">
        <pc:chgData name="Gallimore, Stephen (STFC,RAL,ISIS)" userId="S::stephen.gallimore@stfc.ac.uk::97a636cb-55cb-4482-87fb-0b257b49fdb5" providerId="AD" clId="Web-{E09CBDB5-FA0C-889F-9E1B-2A75FA4CED2B}" dt="2026-04-10T11:22:56.011" v="180"/>
        <pc:sldMkLst>
          <pc:docMk/>
          <pc:sldMk cId="1298140110" sldId="2147376164"/>
        </pc:sldMkLst>
        <pc:spChg chg="add del">
          <ac:chgData name="Gallimore, Stephen (STFC,RAL,ISIS)" userId="S::stephen.gallimore@stfc.ac.uk::97a636cb-55cb-4482-87fb-0b257b49fdb5" providerId="AD" clId="Web-{E09CBDB5-FA0C-889F-9E1B-2A75FA4CED2B}" dt="2026-04-10T10:29:13.038" v="18"/>
          <ac:spMkLst>
            <pc:docMk/>
            <pc:sldMk cId="1298140110" sldId="2147376164"/>
            <ac:spMk id="4" creationId="{0A90AF3B-DA86-9091-DB0B-B3978716A2DA}"/>
          </ac:spMkLst>
        </pc:spChg>
        <pc:spChg chg="mod">
          <ac:chgData name="Gallimore, Stephen (STFC,RAL,ISIS)" userId="S::stephen.gallimore@stfc.ac.uk::97a636cb-55cb-4482-87fb-0b257b49fdb5" providerId="AD" clId="Web-{E09CBDB5-FA0C-889F-9E1B-2A75FA4CED2B}" dt="2026-04-10T10:22:56.124" v="12" actId="14100"/>
          <ac:spMkLst>
            <pc:docMk/>
            <pc:sldMk cId="1298140110" sldId="2147376164"/>
            <ac:spMk id="6" creationId="{2D10C564-839E-5173-A2EF-D11BB8EDA068}"/>
          </ac:spMkLst>
        </pc:spChg>
        <pc:spChg chg="add mod">
          <ac:chgData name="Gallimore, Stephen (STFC,RAL,ISIS)" userId="S::stephen.gallimore@stfc.ac.uk::97a636cb-55cb-4482-87fb-0b257b49fdb5" providerId="AD" clId="Web-{E09CBDB5-FA0C-889F-9E1B-2A75FA4CED2B}" dt="2026-04-10T10:30:36.670" v="44" actId="1076"/>
          <ac:spMkLst>
            <pc:docMk/>
            <pc:sldMk cId="1298140110" sldId="2147376164"/>
            <ac:spMk id="9" creationId="{F907D2A5-2F08-6F6A-72CE-B885B538983D}"/>
          </ac:spMkLst>
        </pc:spChg>
        <pc:picChg chg="add del mod">
          <ac:chgData name="Gallimore, Stephen (STFC,RAL,ISIS)" userId="S::stephen.gallimore@stfc.ac.uk::97a636cb-55cb-4482-87fb-0b257b49fdb5" providerId="AD" clId="Web-{E09CBDB5-FA0C-889F-9E1B-2A75FA4CED2B}" dt="2026-04-10T10:23:27.547" v="16"/>
          <ac:picMkLst>
            <pc:docMk/>
            <pc:sldMk cId="1298140110" sldId="2147376164"/>
            <ac:picMk id="7" creationId="{7A2DFE8D-267F-CDF4-C9A9-CC630790090A}"/>
          </ac:picMkLst>
        </pc:picChg>
        <pc:picChg chg="add mod">
          <ac:chgData name="Gallimore, Stephen (STFC,RAL,ISIS)" userId="S::stephen.gallimore@stfc.ac.uk::97a636cb-55cb-4482-87fb-0b257b49fdb5" providerId="AD" clId="Web-{E09CBDB5-FA0C-889F-9E1B-2A75FA4CED2B}" dt="2026-04-10T10:30:40.717" v="45" actId="1076"/>
          <ac:picMkLst>
            <pc:docMk/>
            <pc:sldMk cId="1298140110" sldId="2147376164"/>
            <ac:picMk id="11" creationId="{07D5041A-CDD6-FC46-932C-8A17B4109D62}"/>
          </ac:picMkLst>
        </pc:picChg>
        <pc:picChg chg="add del mod ord">
          <ac:chgData name="Gallimore, Stephen (STFC,RAL,ISIS)" userId="S::stephen.gallimore@stfc.ac.uk::97a636cb-55cb-4482-87fb-0b257b49fdb5" providerId="AD" clId="Web-{E09CBDB5-FA0C-889F-9E1B-2A75FA4CED2B}" dt="2026-04-10T10:29:13.038" v="18"/>
          <ac:picMkLst>
            <pc:docMk/>
            <pc:sldMk cId="1298140110" sldId="2147376164"/>
            <ac:picMk id="12" creationId="{54B906C9-7DA9-24F2-02E4-EEC47A4104A5}"/>
          </ac:picMkLst>
        </pc:picChg>
        <pc:picChg chg="add mod">
          <ac:chgData name="Gallimore, Stephen (STFC,RAL,ISIS)" userId="S::stephen.gallimore@stfc.ac.uk::97a636cb-55cb-4482-87fb-0b257b49fdb5" providerId="AD" clId="Web-{E09CBDB5-FA0C-889F-9E1B-2A75FA4CED2B}" dt="2026-04-10T10:30:34.139" v="43" actId="1076"/>
          <ac:picMkLst>
            <pc:docMk/>
            <pc:sldMk cId="1298140110" sldId="2147376164"/>
            <ac:picMk id="14" creationId="{EF9EF070-20F3-C55F-E912-2A715C543BA1}"/>
          </ac:picMkLst>
        </pc:picChg>
      </pc:sldChg>
      <pc:sldChg chg="addSp delSp modSp del">
        <pc:chgData name="Gallimore, Stephen (STFC,RAL,ISIS)" userId="S::stephen.gallimore@stfc.ac.uk::97a636cb-55cb-4482-87fb-0b257b49fdb5" providerId="AD" clId="Web-{E09CBDB5-FA0C-889F-9E1B-2A75FA4CED2B}" dt="2026-04-10T10:30:49.843" v="46"/>
        <pc:sldMkLst>
          <pc:docMk/>
          <pc:sldMk cId="2903450206" sldId="2147376177"/>
        </pc:sldMkLst>
        <pc:spChg chg="add del mod">
          <ac:chgData name="Gallimore, Stephen (STFC,RAL,ISIS)" userId="S::stephen.gallimore@stfc.ac.uk::97a636cb-55cb-4482-87fb-0b257b49fdb5" providerId="AD" clId="Web-{E09CBDB5-FA0C-889F-9E1B-2A75FA4CED2B}" dt="2026-04-10T10:22:30.061" v="3"/>
          <ac:spMkLst>
            <pc:docMk/>
            <pc:sldMk cId="2903450206" sldId="2147376177"/>
            <ac:spMk id="6" creationId="{B92A0930-B1BB-9BD8-9388-F2AB8F014536}"/>
          </ac:spMkLst>
        </pc:spChg>
        <pc:spChg chg="add del">
          <ac:chgData name="Gallimore, Stephen (STFC,RAL,ISIS)" userId="S::stephen.gallimore@stfc.ac.uk::97a636cb-55cb-4482-87fb-0b257b49fdb5" providerId="AD" clId="Web-{E09CBDB5-FA0C-889F-9E1B-2A75FA4CED2B}" dt="2026-04-10T10:22:30.061" v="4"/>
          <ac:spMkLst>
            <pc:docMk/>
            <pc:sldMk cId="2903450206" sldId="2147376177"/>
            <ac:spMk id="7" creationId="{2230AA98-BBD0-8DA0-17E9-7CB3B05DA615}"/>
          </ac:spMkLst>
        </pc:spChg>
        <pc:spChg chg="add del mod">
          <ac:chgData name="Gallimore, Stephen (STFC,RAL,ISIS)" userId="S::stephen.gallimore@stfc.ac.uk::97a636cb-55cb-4482-87fb-0b257b49fdb5" providerId="AD" clId="Web-{E09CBDB5-FA0C-889F-9E1B-2A75FA4CED2B}" dt="2026-04-10T10:29:33.930" v="24"/>
          <ac:spMkLst>
            <pc:docMk/>
            <pc:sldMk cId="2903450206" sldId="2147376177"/>
            <ac:spMk id="10" creationId="{7FF772E0-AEDC-97A6-8F3A-0D3FBEE9A47E}"/>
          </ac:spMkLst>
        </pc:spChg>
        <pc:spChg chg="add del mod">
          <ac:chgData name="Gallimore, Stephen (STFC,RAL,ISIS)" userId="S::stephen.gallimore@stfc.ac.uk::97a636cb-55cb-4482-87fb-0b257b49fdb5" providerId="AD" clId="Web-{E09CBDB5-FA0C-889F-9E1B-2A75FA4CED2B}" dt="2026-04-10T10:29:20.210" v="23"/>
          <ac:spMkLst>
            <pc:docMk/>
            <pc:sldMk cId="2903450206" sldId="2147376177"/>
            <ac:spMk id="11" creationId="{33F00E58-403A-C638-81EA-949B3C518841}"/>
          </ac:spMkLst>
        </pc:spChg>
        <pc:picChg chg="add del">
          <ac:chgData name="Gallimore, Stephen (STFC,RAL,ISIS)" userId="S::stephen.gallimore@stfc.ac.uk::97a636cb-55cb-4482-87fb-0b257b49fdb5" providerId="AD" clId="Web-{E09CBDB5-FA0C-889F-9E1B-2A75FA4CED2B}" dt="2026-04-10T10:29:17.554" v="19"/>
          <ac:picMkLst>
            <pc:docMk/>
            <pc:sldMk cId="2903450206" sldId="2147376177"/>
            <ac:picMk id="5" creationId="{012C2401-D926-6F41-C637-7FDB155C976F}"/>
          </ac:picMkLst>
        </pc:picChg>
        <pc:picChg chg="add del">
          <ac:chgData name="Gallimore, Stephen (STFC,RAL,ISIS)" userId="S::stephen.gallimore@stfc.ac.uk::97a636cb-55cb-4482-87fb-0b257b49fdb5" providerId="AD" clId="Web-{E09CBDB5-FA0C-889F-9E1B-2A75FA4CED2B}" dt="2026-04-10T10:22:30.061" v="5"/>
          <ac:picMkLst>
            <pc:docMk/>
            <pc:sldMk cId="2903450206" sldId="2147376177"/>
            <ac:picMk id="9" creationId="{56C2E413-56FC-9F1D-A9EF-11393D00BB79}"/>
          </ac:picMkLst>
        </pc:picChg>
        <pc:picChg chg="add mod ord">
          <ac:chgData name="Gallimore, Stephen (STFC,RAL,ISIS)" userId="S::stephen.gallimore@stfc.ac.uk::97a636cb-55cb-4482-87fb-0b257b49fdb5" providerId="AD" clId="Web-{E09CBDB5-FA0C-889F-9E1B-2A75FA4CED2B}" dt="2026-04-10T10:30:00.105" v="34" actId="14100"/>
          <ac:picMkLst>
            <pc:docMk/>
            <pc:sldMk cId="2903450206" sldId="2147376177"/>
            <ac:picMk id="12" creationId="{EAD82D4A-8137-2502-75FA-D2A186509E82}"/>
          </ac:picMkLst>
        </pc:picChg>
      </pc:sldChg>
    </pc:docChg>
  </pc:docChgLst>
  <pc:docChgLst>
    <pc:chgData name="Gallimore, Stephen (STFC,RAL,ISIS)" userId="97a636cb-55cb-4482-87fb-0b257b49fdb5" providerId="ADAL" clId="{02A2670E-BDB5-402D-810E-EBECDFD94B81}"/>
    <pc:docChg chg="modSld">
      <pc:chgData name="Gallimore, Stephen (STFC,RAL,ISIS)" userId="97a636cb-55cb-4482-87fb-0b257b49fdb5" providerId="ADAL" clId="{02A2670E-BDB5-402D-810E-EBECDFD94B81}" dt="2026-04-10T11:33:00.857" v="8" actId="18131"/>
      <pc:docMkLst>
        <pc:docMk/>
      </pc:docMkLst>
      <pc:sldChg chg="addSp delSp modSp">
        <pc:chgData name="Gallimore, Stephen (STFC,RAL,ISIS)" userId="97a636cb-55cb-4482-87fb-0b257b49fdb5" providerId="ADAL" clId="{02A2670E-BDB5-402D-810E-EBECDFD94B81}" dt="2026-04-10T11:33:00.857" v="8" actId="18131"/>
        <pc:sldMkLst>
          <pc:docMk/>
          <pc:sldMk cId="3865397174" sldId="2147376173"/>
        </pc:sldMkLst>
        <pc:spChg chg="del">
          <ac:chgData name="Gallimore, Stephen (STFC,RAL,ISIS)" userId="97a636cb-55cb-4482-87fb-0b257b49fdb5" providerId="ADAL" clId="{02A2670E-BDB5-402D-810E-EBECDFD94B81}" dt="2026-04-10T11:32:08.916" v="0"/>
          <ac:spMkLst>
            <pc:docMk/>
            <pc:sldMk cId="3865397174" sldId="2147376173"/>
            <ac:spMk id="3" creationId="{F9393514-92E5-A3CF-1E9C-C2AC819A700C}"/>
          </ac:spMkLst>
        </pc:spChg>
        <pc:picChg chg="add mod">
          <ac:chgData name="Gallimore, Stephen (STFC,RAL,ISIS)" userId="97a636cb-55cb-4482-87fb-0b257b49fdb5" providerId="ADAL" clId="{02A2670E-BDB5-402D-810E-EBECDFD94B81}" dt="2026-04-10T11:33:00.857" v="8" actId="18131"/>
          <ac:picMkLst>
            <pc:docMk/>
            <pc:sldMk cId="3865397174" sldId="2147376173"/>
            <ac:picMk id="5" creationId="{2C1D9D72-E588-3663-7097-5B648F67425E}"/>
          </ac:picMkLst>
        </pc:picChg>
      </pc:sldChg>
    </pc:docChg>
  </pc:docChgLst>
  <pc:docChgLst>
    <pc:chgData name="Gallimore, Stephen (STFC,RAL,ISIS)" userId="S::stephen.gallimore@stfc.ac.uk::97a636cb-55cb-4482-87fb-0b257b49fdb5" providerId="AD" clId="Web-{6393EC9D-62A8-84E0-BD2B-5A2AC80FA031}"/>
    <pc:docChg chg="modSld">
      <pc:chgData name="Gallimore, Stephen (STFC,RAL,ISIS)" userId="S::stephen.gallimore@stfc.ac.uk::97a636cb-55cb-4482-87fb-0b257b49fdb5" providerId="AD" clId="Web-{6393EC9D-62A8-84E0-BD2B-5A2AC80FA031}" dt="2026-04-10T11:26:57.510" v="32" actId="1076"/>
      <pc:docMkLst>
        <pc:docMk/>
      </pc:docMkLst>
      <pc:sldChg chg="modSp">
        <pc:chgData name="Gallimore, Stephen (STFC,RAL,ISIS)" userId="S::stephen.gallimore@stfc.ac.uk::97a636cb-55cb-4482-87fb-0b257b49fdb5" providerId="AD" clId="Web-{6393EC9D-62A8-84E0-BD2B-5A2AC80FA031}" dt="2026-04-10T11:26:57.510" v="32" actId="1076"/>
        <pc:sldMkLst>
          <pc:docMk/>
          <pc:sldMk cId="2850651737" sldId="1258"/>
        </pc:sldMkLst>
        <pc:picChg chg="mod">
          <ac:chgData name="Gallimore, Stephen (STFC,RAL,ISIS)" userId="S::stephen.gallimore@stfc.ac.uk::97a636cb-55cb-4482-87fb-0b257b49fdb5" providerId="AD" clId="Web-{6393EC9D-62A8-84E0-BD2B-5A2AC80FA031}" dt="2026-04-10T11:26:57.510" v="32" actId="1076"/>
          <ac:picMkLst>
            <pc:docMk/>
            <pc:sldMk cId="2850651737" sldId="1258"/>
            <ac:picMk id="4" creationId="{666D5FC0-F925-C96A-6175-8354353ECA76}"/>
          </ac:picMkLst>
        </pc:picChg>
      </pc:sldChg>
    </pc:docChg>
  </pc:docChgLst>
  <pc:docChgLst>
    <pc:chgData name="Gallimore, Stephen (STFC,RAL,ISIS)" userId="S::stephen.gallimore@stfc.ac.uk::97a636cb-55cb-4482-87fb-0b257b49fdb5" providerId="AD" clId="Web-{B6AB1B1B-9DC9-69C5-E125-135686CAA868}"/>
    <pc:docChg chg="modSld">
      <pc:chgData name="Gallimore, Stephen (STFC,RAL,ISIS)" userId="S::stephen.gallimore@stfc.ac.uk::97a636cb-55cb-4482-87fb-0b257b49fdb5" providerId="AD" clId="Web-{B6AB1B1B-9DC9-69C5-E125-135686CAA868}" dt="2026-04-10T16:52:11.670" v="3"/>
      <pc:docMkLst>
        <pc:docMk/>
      </pc:docMkLst>
      <pc:sldChg chg="modNotes">
        <pc:chgData name="Gallimore, Stephen (STFC,RAL,ISIS)" userId="S::stephen.gallimore@stfc.ac.uk::97a636cb-55cb-4482-87fb-0b257b49fdb5" providerId="AD" clId="Web-{B6AB1B1B-9DC9-69C5-E125-135686CAA868}" dt="2026-04-10T16:52:11.670" v="3"/>
        <pc:sldMkLst>
          <pc:docMk/>
          <pc:sldMk cId="0" sldId="264"/>
        </pc:sldMkLst>
      </pc:sldChg>
    </pc:docChg>
  </pc:docChgLst>
  <pc:docChgLst>
    <pc:chgData name="North, Matt (STFC,RAL,ISIS)" userId="9d956e4a-7722-4f79-8364-cd10701d76d5" providerId="ADAL" clId="{705D4183-3B86-459C-A6CB-52A6570A0337}"/>
    <pc:docChg chg="undo custSel addSld delSld modSld sldOrd">
      <pc:chgData name="North, Matt (STFC,RAL,ISIS)" userId="9d956e4a-7722-4f79-8364-cd10701d76d5" providerId="ADAL" clId="{705D4183-3B86-459C-A6CB-52A6570A0337}" dt="2026-04-12T11:18:17.140" v="4337" actId="20577"/>
      <pc:docMkLst>
        <pc:docMk/>
      </pc:docMkLst>
      <pc:sldChg chg="modNotesTx">
        <pc:chgData name="North, Matt (STFC,RAL,ISIS)" userId="9d956e4a-7722-4f79-8364-cd10701d76d5" providerId="ADAL" clId="{705D4183-3B86-459C-A6CB-52A6570A0337}" dt="2026-04-10T09:41:41.406" v="4099" actId="20577"/>
        <pc:sldMkLst>
          <pc:docMk/>
          <pc:sldMk cId="0" sldId="264"/>
        </pc:sldMkLst>
      </pc:sldChg>
      <pc:sldChg chg="modSp mod modNotesTx">
        <pc:chgData name="North, Matt (STFC,RAL,ISIS)" userId="9d956e4a-7722-4f79-8364-cd10701d76d5" providerId="ADAL" clId="{705D4183-3B86-459C-A6CB-52A6570A0337}" dt="2026-04-10T09:40:21.138" v="3882" actId="1076"/>
        <pc:sldMkLst>
          <pc:docMk/>
          <pc:sldMk cId="0" sldId="266"/>
        </pc:sldMkLst>
        <pc:picChg chg="mod">
          <ac:chgData name="North, Matt (STFC,RAL,ISIS)" userId="9d956e4a-7722-4f79-8364-cd10701d76d5" providerId="ADAL" clId="{705D4183-3B86-459C-A6CB-52A6570A0337}" dt="2026-04-10T09:40:21.138" v="3882" actId="1076"/>
          <ac:picMkLst>
            <pc:docMk/>
            <pc:sldMk cId="0" sldId="266"/>
            <ac:picMk id="7" creationId="{89911DF4-67A8-FD96-BE35-56290031FDB1}"/>
          </ac:picMkLst>
        </pc:picChg>
        <pc:picChg chg="mod ord">
          <ac:chgData name="North, Matt (STFC,RAL,ISIS)" userId="9d956e4a-7722-4f79-8364-cd10701d76d5" providerId="ADAL" clId="{705D4183-3B86-459C-A6CB-52A6570A0337}" dt="2026-04-09T08:26:02.938" v="1147" actId="1076"/>
          <ac:picMkLst>
            <pc:docMk/>
            <pc:sldMk cId="0" sldId="266"/>
            <ac:picMk id="15" creationId="{C30C136D-6367-A787-0B51-5DB8C4F3453D}"/>
          </ac:picMkLst>
        </pc:picChg>
        <pc:picChg chg="mod">
          <ac:chgData name="North, Matt (STFC,RAL,ISIS)" userId="9d956e4a-7722-4f79-8364-cd10701d76d5" providerId="ADAL" clId="{705D4183-3B86-459C-A6CB-52A6570A0337}" dt="2026-04-10T09:37:51.576" v="3668" actId="1076"/>
          <ac:picMkLst>
            <pc:docMk/>
            <pc:sldMk cId="0" sldId="266"/>
            <ac:picMk id="27" creationId="{9DE34C6C-20FE-D7E8-276C-C3C15494E475}"/>
          </ac:picMkLst>
        </pc:picChg>
      </pc:sldChg>
      <pc:sldChg chg="modNotesTx">
        <pc:chgData name="North, Matt (STFC,RAL,ISIS)" userId="9d956e4a-7722-4f79-8364-cd10701d76d5" providerId="ADAL" clId="{705D4183-3B86-459C-A6CB-52A6570A0337}" dt="2026-04-10T09:14:52.709" v="3310" actId="20577"/>
        <pc:sldMkLst>
          <pc:docMk/>
          <pc:sldMk cId="2575022961" sldId="267"/>
        </pc:sldMkLst>
      </pc:sldChg>
      <pc:sldChg chg="modSp mod">
        <pc:chgData name="North, Matt (STFC,RAL,ISIS)" userId="9d956e4a-7722-4f79-8364-cd10701d76d5" providerId="ADAL" clId="{705D4183-3B86-459C-A6CB-52A6570A0337}" dt="2026-04-10T10:02:03.731" v="4264" actId="207"/>
        <pc:sldMkLst>
          <pc:docMk/>
          <pc:sldMk cId="4293363757" sldId="268"/>
        </pc:sldMkLst>
        <pc:spChg chg="mod">
          <ac:chgData name="North, Matt (STFC,RAL,ISIS)" userId="9d956e4a-7722-4f79-8364-cd10701d76d5" providerId="ADAL" clId="{705D4183-3B86-459C-A6CB-52A6570A0337}" dt="2026-04-10T10:02:03.731" v="4264" actId="207"/>
          <ac:spMkLst>
            <pc:docMk/>
            <pc:sldMk cId="4293363757" sldId="268"/>
            <ac:spMk id="8" creationId="{23C397B8-9E56-A85B-8433-963A613EE162}"/>
          </ac:spMkLst>
        </pc:spChg>
      </pc:sldChg>
      <pc:sldChg chg="ord modNotesTx">
        <pc:chgData name="North, Matt (STFC,RAL,ISIS)" userId="9d956e4a-7722-4f79-8364-cd10701d76d5" providerId="ADAL" clId="{705D4183-3B86-459C-A6CB-52A6570A0337}" dt="2026-04-09T08:19:21.636" v="1095" actId="20577"/>
        <pc:sldMkLst>
          <pc:docMk/>
          <pc:sldMk cId="712186374" sldId="318"/>
        </pc:sldMkLst>
      </pc:sldChg>
      <pc:sldChg chg="addSp modSp mod modNotesTx">
        <pc:chgData name="North, Matt (STFC,RAL,ISIS)" userId="9d956e4a-7722-4f79-8364-cd10701d76d5" providerId="ADAL" clId="{705D4183-3B86-459C-A6CB-52A6570A0337}" dt="2026-04-12T11:18:10.138" v="4332" actId="20577"/>
        <pc:sldMkLst>
          <pc:docMk/>
          <pc:sldMk cId="1633655013" sldId="323"/>
        </pc:sldMkLst>
        <pc:spChg chg="add mod">
          <ac:chgData name="North, Matt (STFC,RAL,ISIS)" userId="9d956e4a-7722-4f79-8364-cd10701d76d5" providerId="ADAL" clId="{705D4183-3B86-459C-A6CB-52A6570A0337}" dt="2026-04-09T18:46:50.594" v="2452" actId="1076"/>
          <ac:spMkLst>
            <pc:docMk/>
            <pc:sldMk cId="1633655013" sldId="323"/>
            <ac:spMk id="2" creationId="{5F6BB368-A9D1-92A5-53B9-1803EA8B85BF}"/>
          </ac:spMkLst>
        </pc:spChg>
        <pc:picChg chg="mod">
          <ac:chgData name="North, Matt (STFC,RAL,ISIS)" userId="9d956e4a-7722-4f79-8364-cd10701d76d5" providerId="ADAL" clId="{705D4183-3B86-459C-A6CB-52A6570A0337}" dt="2026-04-09T18:46:46.719" v="2451" actId="1076"/>
          <ac:picMkLst>
            <pc:docMk/>
            <pc:sldMk cId="1633655013" sldId="323"/>
            <ac:picMk id="25" creationId="{6677DC5D-0BEF-346B-945D-81FD140A5868}"/>
          </ac:picMkLst>
        </pc:picChg>
        <pc:cxnChg chg="add mod">
          <ac:chgData name="North, Matt (STFC,RAL,ISIS)" userId="9d956e4a-7722-4f79-8364-cd10701d76d5" providerId="ADAL" clId="{705D4183-3B86-459C-A6CB-52A6570A0337}" dt="2026-04-09T18:47:25.905" v="2456" actId="1582"/>
          <ac:cxnSpMkLst>
            <pc:docMk/>
            <pc:sldMk cId="1633655013" sldId="323"/>
            <ac:cxnSpMk id="13" creationId="{48A5183C-3207-5B02-2F7E-2957E23DA4F5}"/>
          </ac:cxnSpMkLst>
        </pc:cxnChg>
        <pc:cxnChg chg="add mod">
          <ac:chgData name="North, Matt (STFC,RAL,ISIS)" userId="9d956e4a-7722-4f79-8364-cd10701d76d5" providerId="ADAL" clId="{705D4183-3B86-459C-A6CB-52A6570A0337}" dt="2026-04-09T18:47:52.100" v="2459" actId="1582"/>
          <ac:cxnSpMkLst>
            <pc:docMk/>
            <pc:sldMk cId="1633655013" sldId="323"/>
            <ac:cxnSpMk id="17" creationId="{79C739A9-5D85-F19E-5424-A81F376DC622}"/>
          </ac:cxnSpMkLst>
        </pc:cxnChg>
        <pc:cxnChg chg="add mod">
          <ac:chgData name="North, Matt (STFC,RAL,ISIS)" userId="9d956e4a-7722-4f79-8364-cd10701d76d5" providerId="ADAL" clId="{705D4183-3B86-459C-A6CB-52A6570A0337}" dt="2026-04-09T18:52:36.156" v="2487"/>
          <ac:cxnSpMkLst>
            <pc:docMk/>
            <pc:sldMk cId="1633655013" sldId="323"/>
            <ac:cxnSpMk id="22" creationId="{5CBD0DA5-22A5-7146-DC5A-5F7C99478A30}"/>
          </ac:cxnSpMkLst>
        </pc:cxnChg>
        <pc:cxnChg chg="add mod">
          <ac:chgData name="North, Matt (STFC,RAL,ISIS)" userId="9d956e4a-7722-4f79-8364-cd10701d76d5" providerId="ADAL" clId="{705D4183-3B86-459C-A6CB-52A6570A0337}" dt="2026-04-09T18:52:39.767" v="2488" actId="14100"/>
          <ac:cxnSpMkLst>
            <pc:docMk/>
            <pc:sldMk cId="1633655013" sldId="323"/>
            <ac:cxnSpMk id="30" creationId="{9C903647-F6F0-4BAA-8562-FD77AE41E292}"/>
          </ac:cxnSpMkLst>
        </pc:cxnChg>
      </pc:sldChg>
      <pc:sldChg chg="addSp delSp modSp mod ord">
        <pc:chgData name="North, Matt (STFC,RAL,ISIS)" userId="9d956e4a-7722-4f79-8364-cd10701d76d5" providerId="ADAL" clId="{705D4183-3B86-459C-A6CB-52A6570A0337}" dt="2026-04-10T09:56:36.577" v="4225" actId="20577"/>
        <pc:sldMkLst>
          <pc:docMk/>
          <pc:sldMk cId="3508818722" sldId="340"/>
        </pc:sldMkLst>
        <pc:spChg chg="add del mod">
          <ac:chgData name="North, Matt (STFC,RAL,ISIS)" userId="9d956e4a-7722-4f79-8364-cd10701d76d5" providerId="ADAL" clId="{705D4183-3B86-459C-A6CB-52A6570A0337}" dt="2026-04-10T09:56:36.577" v="4225" actId="20577"/>
          <ac:spMkLst>
            <pc:docMk/>
            <pc:sldMk cId="3508818722" sldId="340"/>
            <ac:spMk id="3" creationId="{1F8950A9-39A6-1BAD-3027-03FB99D122E5}"/>
          </ac:spMkLst>
        </pc:spChg>
        <pc:picChg chg="mod">
          <ac:chgData name="North, Matt (STFC,RAL,ISIS)" userId="9d956e4a-7722-4f79-8364-cd10701d76d5" providerId="ADAL" clId="{705D4183-3B86-459C-A6CB-52A6570A0337}" dt="2026-04-09T18:38:10.931" v="1845" actId="1076"/>
          <ac:picMkLst>
            <pc:docMk/>
            <pc:sldMk cId="3508818722" sldId="340"/>
            <ac:picMk id="2" creationId="{93185D29-8029-56B8-61EC-E01409E6AA3E}"/>
          </ac:picMkLst>
        </pc:picChg>
        <pc:picChg chg="mod">
          <ac:chgData name="North, Matt (STFC,RAL,ISIS)" userId="9d956e4a-7722-4f79-8364-cd10701d76d5" providerId="ADAL" clId="{705D4183-3B86-459C-A6CB-52A6570A0337}" dt="2026-04-09T18:38:10.931" v="1845" actId="1076"/>
          <ac:picMkLst>
            <pc:docMk/>
            <pc:sldMk cId="3508818722" sldId="340"/>
            <ac:picMk id="5" creationId="{A5991BD8-EDCA-AAE1-3F58-8862098A741A}"/>
          </ac:picMkLst>
        </pc:picChg>
      </pc:sldChg>
      <pc:sldChg chg="modSp mod">
        <pc:chgData name="North, Matt (STFC,RAL,ISIS)" userId="9d956e4a-7722-4f79-8364-cd10701d76d5" providerId="ADAL" clId="{705D4183-3B86-459C-A6CB-52A6570A0337}" dt="2026-04-12T11:05:09.264" v="4289" actId="20577"/>
        <pc:sldMkLst>
          <pc:docMk/>
          <pc:sldMk cId="2423592806" sldId="384"/>
        </pc:sldMkLst>
        <pc:spChg chg="mod">
          <ac:chgData name="North, Matt (STFC,RAL,ISIS)" userId="9d956e4a-7722-4f79-8364-cd10701d76d5" providerId="ADAL" clId="{705D4183-3B86-459C-A6CB-52A6570A0337}" dt="2026-04-12T11:05:09.264" v="4289" actId="20577"/>
          <ac:spMkLst>
            <pc:docMk/>
            <pc:sldMk cId="2423592806" sldId="384"/>
            <ac:spMk id="5" creationId="{CECE6933-B931-6B8D-F7E8-85FBA05539E0}"/>
          </ac:spMkLst>
        </pc:spChg>
        <pc:picChg chg="mod">
          <ac:chgData name="North, Matt (STFC,RAL,ISIS)" userId="9d956e4a-7722-4f79-8364-cd10701d76d5" providerId="ADAL" clId="{705D4183-3B86-459C-A6CB-52A6570A0337}" dt="2026-04-09T18:38:04.270" v="1844" actId="1076"/>
          <ac:picMkLst>
            <pc:docMk/>
            <pc:sldMk cId="2423592806" sldId="384"/>
            <ac:picMk id="4" creationId="{BEA29CF3-F52C-0C19-124B-67BC47C2E56E}"/>
          </ac:picMkLst>
        </pc:picChg>
      </pc:sldChg>
      <pc:sldChg chg="mod ord modShow">
        <pc:chgData name="North, Matt (STFC,RAL,ISIS)" userId="9d956e4a-7722-4f79-8364-cd10701d76d5" providerId="ADAL" clId="{705D4183-3B86-459C-A6CB-52A6570A0337}" dt="2026-04-10T09:58:47.661" v="4262"/>
        <pc:sldMkLst>
          <pc:docMk/>
          <pc:sldMk cId="1989654004" sldId="1062"/>
        </pc:sldMkLst>
      </pc:sldChg>
      <pc:sldChg chg="mod modShow">
        <pc:chgData name="North, Matt (STFC,RAL,ISIS)" userId="9d956e4a-7722-4f79-8364-cd10701d76d5" providerId="ADAL" clId="{705D4183-3B86-459C-A6CB-52A6570A0337}" dt="2026-04-07T10:41:06.042" v="309" actId="729"/>
        <pc:sldMkLst>
          <pc:docMk/>
          <pc:sldMk cId="3562091902" sldId="1197"/>
        </pc:sldMkLst>
      </pc:sldChg>
      <pc:sldChg chg="mod modShow">
        <pc:chgData name="North, Matt (STFC,RAL,ISIS)" userId="9d956e4a-7722-4f79-8364-cd10701d76d5" providerId="ADAL" clId="{705D4183-3B86-459C-A6CB-52A6570A0337}" dt="2026-04-07T10:41:08.679" v="310" actId="729"/>
        <pc:sldMkLst>
          <pc:docMk/>
          <pc:sldMk cId="1849219613" sldId="1202"/>
        </pc:sldMkLst>
      </pc:sldChg>
      <pc:sldChg chg="modNotesTx">
        <pc:chgData name="North, Matt (STFC,RAL,ISIS)" userId="9d956e4a-7722-4f79-8364-cd10701d76d5" providerId="ADAL" clId="{705D4183-3B86-459C-A6CB-52A6570A0337}" dt="2026-04-10T09:57:07.310" v="4260" actId="20577"/>
        <pc:sldMkLst>
          <pc:docMk/>
          <pc:sldMk cId="2137145366" sldId="1256"/>
        </pc:sldMkLst>
      </pc:sldChg>
      <pc:sldChg chg="ord modNotesTx">
        <pc:chgData name="North, Matt (STFC,RAL,ISIS)" userId="9d956e4a-7722-4f79-8364-cd10701d76d5" providerId="ADAL" clId="{705D4183-3B86-459C-A6CB-52A6570A0337}" dt="2026-04-10T09:42:39.384" v="4173" actId="20577"/>
        <pc:sldMkLst>
          <pc:docMk/>
          <pc:sldMk cId="1947620097" sldId="1355"/>
        </pc:sldMkLst>
      </pc:sldChg>
      <pc:sldChg chg="modSp new del mod ord modShow modNotesTx">
        <pc:chgData name="North, Matt (STFC,RAL,ISIS)" userId="9d956e4a-7722-4f79-8364-cd10701d76d5" providerId="ADAL" clId="{705D4183-3B86-459C-A6CB-52A6570A0337}" dt="2026-04-12T11:16:30.376" v="4296" actId="47"/>
        <pc:sldMkLst>
          <pc:docMk/>
          <pc:sldMk cId="3695812662" sldId="2147376166"/>
        </pc:sldMkLst>
      </pc:sldChg>
      <pc:sldChg chg="modSp mod">
        <pc:chgData name="North, Matt (STFC,RAL,ISIS)" userId="9d956e4a-7722-4f79-8364-cd10701d76d5" providerId="ADAL" clId="{705D4183-3B86-459C-A6CB-52A6570A0337}" dt="2026-04-09T18:43:25.473" v="2444" actId="14100"/>
        <pc:sldMkLst>
          <pc:docMk/>
          <pc:sldMk cId="187077090" sldId="2147376168"/>
        </pc:sldMkLst>
        <pc:spChg chg="mod">
          <ac:chgData name="North, Matt (STFC,RAL,ISIS)" userId="9d956e4a-7722-4f79-8364-cd10701d76d5" providerId="ADAL" clId="{705D4183-3B86-459C-A6CB-52A6570A0337}" dt="2026-04-09T18:25:33.631" v="1369" actId="113"/>
          <ac:spMkLst>
            <pc:docMk/>
            <pc:sldMk cId="187077090" sldId="2147376168"/>
            <ac:spMk id="14" creationId="{C1EADD62-E70B-A821-8C40-2F60F8CA449F}"/>
          </ac:spMkLst>
        </pc:spChg>
        <pc:picChg chg="mod">
          <ac:chgData name="North, Matt (STFC,RAL,ISIS)" userId="9d956e4a-7722-4f79-8364-cd10701d76d5" providerId="ADAL" clId="{705D4183-3B86-459C-A6CB-52A6570A0337}" dt="2026-04-09T18:43:25.473" v="2444" actId="14100"/>
          <ac:picMkLst>
            <pc:docMk/>
            <pc:sldMk cId="187077090" sldId="2147376168"/>
            <ac:picMk id="5" creationId="{3D00179F-7C80-36D0-CC06-E1257E04FF14}"/>
          </ac:picMkLst>
        </pc:picChg>
      </pc:sldChg>
      <pc:sldChg chg="modSp mod modNotesTx">
        <pc:chgData name="North, Matt (STFC,RAL,ISIS)" userId="9d956e4a-7722-4f79-8364-cd10701d76d5" providerId="ADAL" clId="{705D4183-3B86-459C-A6CB-52A6570A0337}" dt="2026-04-12T11:18:17.140" v="4337" actId="20577"/>
        <pc:sldMkLst>
          <pc:docMk/>
          <pc:sldMk cId="1729533956" sldId="2147376171"/>
        </pc:sldMkLst>
        <pc:spChg chg="mod">
          <ac:chgData name="North, Matt (STFC,RAL,ISIS)" userId="9d956e4a-7722-4f79-8364-cd10701d76d5" providerId="ADAL" clId="{705D4183-3B86-459C-A6CB-52A6570A0337}" dt="2026-04-12T11:05:57.244" v="4291" actId="1076"/>
          <ac:spMkLst>
            <pc:docMk/>
            <pc:sldMk cId="1729533956" sldId="2147376171"/>
            <ac:spMk id="4" creationId="{EEAAD571-409A-BBF0-C7E5-9D81E908819B}"/>
          </ac:spMkLst>
        </pc:spChg>
        <pc:spChg chg="mod">
          <ac:chgData name="North, Matt (STFC,RAL,ISIS)" userId="9d956e4a-7722-4f79-8364-cd10701d76d5" providerId="ADAL" clId="{705D4183-3B86-459C-A6CB-52A6570A0337}" dt="2026-04-12T11:06:01.176" v="4292" actId="1076"/>
          <ac:spMkLst>
            <pc:docMk/>
            <pc:sldMk cId="1729533956" sldId="2147376171"/>
            <ac:spMk id="11" creationId="{2571A3E3-D82C-B331-3745-36594ECC963C}"/>
          </ac:spMkLst>
        </pc:spChg>
      </pc:sldChg>
      <pc:sldChg chg="modSp new mod">
        <pc:chgData name="North, Matt (STFC,RAL,ISIS)" userId="9d956e4a-7722-4f79-8364-cd10701d76d5" providerId="ADAL" clId="{705D4183-3B86-459C-A6CB-52A6570A0337}" dt="2026-04-10T09:33:18.837" v="3442" actId="313"/>
        <pc:sldMkLst>
          <pc:docMk/>
          <pc:sldMk cId="3865397174" sldId="2147376173"/>
        </pc:sldMkLst>
        <pc:spChg chg="mod">
          <ac:chgData name="North, Matt (STFC,RAL,ISIS)" userId="9d956e4a-7722-4f79-8364-cd10701d76d5" providerId="ADAL" clId="{705D4183-3B86-459C-A6CB-52A6570A0337}" dt="2026-04-09T15:45:46.976" v="1327" actId="20577"/>
          <ac:spMkLst>
            <pc:docMk/>
            <pc:sldMk cId="3865397174" sldId="2147376173"/>
            <ac:spMk id="2" creationId="{5C8CDE57-4B0A-7FFD-A17A-3F63B0DB6DDA}"/>
          </ac:spMkLst>
        </pc:spChg>
        <pc:spChg chg="mod">
          <ac:chgData name="North, Matt (STFC,RAL,ISIS)" userId="9d956e4a-7722-4f79-8364-cd10701d76d5" providerId="ADAL" clId="{705D4183-3B86-459C-A6CB-52A6570A0337}" dt="2026-04-10T09:33:18.837" v="3442" actId="313"/>
          <ac:spMkLst>
            <pc:docMk/>
            <pc:sldMk cId="3865397174" sldId="2147376173"/>
            <ac:spMk id="4" creationId="{C8CC382E-381F-AB4C-A42B-992ABB6CA830}"/>
          </ac:spMkLst>
        </pc:spChg>
      </pc:sldChg>
      <pc:sldChg chg="modSp mod ord">
        <pc:chgData name="North, Matt (STFC,RAL,ISIS)" userId="9d956e4a-7722-4f79-8364-cd10701d76d5" providerId="ADAL" clId="{705D4183-3B86-459C-A6CB-52A6570A0337}" dt="2026-04-12T11:03:07.140" v="4267" actId="207"/>
        <pc:sldMkLst>
          <pc:docMk/>
          <pc:sldMk cId="1932729181" sldId="2147376175"/>
        </pc:sldMkLst>
        <pc:spChg chg="mod">
          <ac:chgData name="North, Matt (STFC,RAL,ISIS)" userId="9d956e4a-7722-4f79-8364-cd10701d76d5" providerId="ADAL" clId="{705D4183-3B86-459C-A6CB-52A6570A0337}" dt="2026-04-10T09:16:20.939" v="3318" actId="20577"/>
          <ac:spMkLst>
            <pc:docMk/>
            <pc:sldMk cId="1932729181" sldId="2147376175"/>
            <ac:spMk id="2" creationId="{ED184725-3546-98C1-7957-34AF4C4AC032}"/>
          </ac:spMkLst>
        </pc:spChg>
        <pc:spChg chg="mod">
          <ac:chgData name="North, Matt (STFC,RAL,ISIS)" userId="9d956e4a-7722-4f79-8364-cd10701d76d5" providerId="ADAL" clId="{705D4183-3B86-459C-A6CB-52A6570A0337}" dt="2026-04-12T11:03:07.140" v="4267" actId="207"/>
          <ac:spMkLst>
            <pc:docMk/>
            <pc:sldMk cId="1932729181" sldId="2147376175"/>
            <ac:spMk id="3" creationId="{4928B4BD-FD4A-B237-9146-46D3461D40BB}"/>
          </ac:spMkLst>
        </pc:spChg>
      </pc:sldChg>
      <pc:sldChg chg="delSp mod">
        <pc:chgData name="North, Matt (STFC,RAL,ISIS)" userId="9d956e4a-7722-4f79-8364-cd10701d76d5" providerId="ADAL" clId="{705D4183-3B86-459C-A6CB-52A6570A0337}" dt="2026-04-12T11:06:29.420" v="4295" actId="478"/>
        <pc:sldMkLst>
          <pc:docMk/>
          <pc:sldMk cId="4113989522" sldId="2147376177"/>
        </pc:sldMkLst>
        <pc:spChg chg="del">
          <ac:chgData name="North, Matt (STFC,RAL,ISIS)" userId="9d956e4a-7722-4f79-8364-cd10701d76d5" providerId="ADAL" clId="{705D4183-3B86-459C-A6CB-52A6570A0337}" dt="2026-04-12T11:06:29.420" v="4295" actId="478"/>
          <ac:spMkLst>
            <pc:docMk/>
            <pc:sldMk cId="4113989522" sldId="2147376177"/>
            <ac:spMk id="6" creationId="{C7C466B1-F441-7F12-8701-8EBF6ED53334}"/>
          </ac:spMkLst>
        </pc:spChg>
        <pc:spChg chg="del">
          <ac:chgData name="North, Matt (STFC,RAL,ISIS)" userId="9d956e4a-7722-4f79-8364-cd10701d76d5" providerId="ADAL" clId="{705D4183-3B86-459C-A6CB-52A6570A0337}" dt="2026-04-12T11:06:26.964" v="4294" actId="478"/>
          <ac:spMkLst>
            <pc:docMk/>
            <pc:sldMk cId="4113989522" sldId="2147376177"/>
            <ac:spMk id="7" creationId="{007BE763-EF81-A43D-61A9-0834EC4C2794}"/>
          </ac:spMkLst>
        </pc:spChg>
        <pc:spChg chg="del">
          <ac:chgData name="North, Matt (STFC,RAL,ISIS)" userId="9d956e4a-7722-4f79-8364-cd10701d76d5" providerId="ADAL" clId="{705D4183-3B86-459C-A6CB-52A6570A0337}" dt="2026-04-12T11:06:24.525" v="4293" actId="478"/>
          <ac:spMkLst>
            <pc:docMk/>
            <pc:sldMk cId="4113989522" sldId="2147376177"/>
            <ac:spMk id="8" creationId="{C2C3D53A-8084-F4F6-95F8-F7CE9A266DC8}"/>
          </ac:spMkLst>
        </pc:spChg>
      </pc:sldChg>
    </pc:docChg>
  </pc:docChgLst>
  <pc:docChgLst>
    <pc:chgData name="Gallimore, Stephen (STFC,RAL,ISIS)" userId="S::stephen.gallimore@stfc.ac.uk::97a636cb-55cb-4482-87fb-0b257b49fdb5" providerId="AD" clId="Web-{46E1A82B-DFDB-3AE2-6355-BE71AA913235}"/>
    <pc:docChg chg="addSld modSld sldOrd">
      <pc:chgData name="Gallimore, Stephen (STFC,RAL,ISIS)" userId="S::stephen.gallimore@stfc.ac.uk::97a636cb-55cb-4482-87fb-0b257b49fdb5" providerId="AD" clId="Web-{46E1A82B-DFDB-3AE2-6355-BE71AA913235}" dt="2026-04-09T20:00:24.112" v="321" actId="20577"/>
      <pc:docMkLst>
        <pc:docMk/>
      </pc:docMkLst>
      <pc:sldChg chg="ord">
        <pc:chgData name="Gallimore, Stephen (STFC,RAL,ISIS)" userId="S::stephen.gallimore@stfc.ac.uk::97a636cb-55cb-4482-87fb-0b257b49fdb5" providerId="AD" clId="Web-{46E1A82B-DFDB-3AE2-6355-BE71AA913235}" dt="2026-04-09T19:58:14.888" v="214"/>
        <pc:sldMkLst>
          <pc:docMk/>
          <pc:sldMk cId="948425013" sldId="2147376160"/>
        </pc:sldMkLst>
      </pc:sldChg>
      <pc:sldChg chg="addSp modSp new mod modClrScheme chgLayout">
        <pc:chgData name="Gallimore, Stephen (STFC,RAL,ISIS)" userId="S::stephen.gallimore@stfc.ac.uk::97a636cb-55cb-4482-87fb-0b257b49fdb5" providerId="AD" clId="Web-{46E1A82B-DFDB-3AE2-6355-BE71AA913235}" dt="2026-04-09T19:56:49.465" v="213" actId="20577"/>
        <pc:sldMkLst>
          <pc:docMk/>
          <pc:sldMk cId="1932729181" sldId="2147376175"/>
        </pc:sldMkLst>
        <pc:spChg chg="add mod">
          <ac:chgData name="Gallimore, Stephen (STFC,RAL,ISIS)" userId="S::stephen.gallimore@stfc.ac.uk::97a636cb-55cb-4482-87fb-0b257b49fdb5" providerId="AD" clId="Web-{46E1A82B-DFDB-3AE2-6355-BE71AA913235}" dt="2026-04-09T19:38:05.799" v="23" actId="20577"/>
          <ac:spMkLst>
            <pc:docMk/>
            <pc:sldMk cId="1932729181" sldId="2147376175"/>
            <ac:spMk id="2" creationId="{ED184725-3546-98C1-7957-34AF4C4AC032}"/>
          </ac:spMkLst>
        </pc:spChg>
        <pc:spChg chg="add mod">
          <ac:chgData name="Gallimore, Stephen (STFC,RAL,ISIS)" userId="S::stephen.gallimore@stfc.ac.uk::97a636cb-55cb-4482-87fb-0b257b49fdb5" providerId="AD" clId="Web-{46E1A82B-DFDB-3AE2-6355-BE71AA913235}" dt="2026-04-09T19:56:49.465" v="213" actId="20577"/>
          <ac:spMkLst>
            <pc:docMk/>
            <pc:sldMk cId="1932729181" sldId="2147376175"/>
            <ac:spMk id="3" creationId="{4928B4BD-FD4A-B237-9146-46D3461D40BB}"/>
          </ac:spMkLst>
        </pc:spChg>
      </pc:sldChg>
      <pc:sldChg chg="delSp modSp new mod modClrScheme chgLayout">
        <pc:chgData name="Gallimore, Stephen (STFC,RAL,ISIS)" userId="S::stephen.gallimore@stfc.ac.uk::97a636cb-55cb-4482-87fb-0b257b49fdb5" providerId="AD" clId="Web-{46E1A82B-DFDB-3AE2-6355-BE71AA913235}" dt="2026-04-09T20:00:24.112" v="321" actId="20577"/>
        <pc:sldMkLst>
          <pc:docMk/>
          <pc:sldMk cId="1690891524" sldId="2147376176"/>
        </pc:sldMkLst>
        <pc:spChg chg="mod ord">
          <ac:chgData name="Gallimore, Stephen (STFC,RAL,ISIS)" userId="S::stephen.gallimore@stfc.ac.uk::97a636cb-55cb-4482-87fb-0b257b49fdb5" providerId="AD" clId="Web-{46E1A82B-DFDB-3AE2-6355-BE71AA913235}" dt="2026-04-09T19:59:01.982" v="247" actId="20577"/>
          <ac:spMkLst>
            <pc:docMk/>
            <pc:sldMk cId="1690891524" sldId="2147376176"/>
            <ac:spMk id="2" creationId="{58F7630E-4035-FFB2-BB60-E17CA9D3BA57}"/>
          </ac:spMkLst>
        </pc:spChg>
        <pc:spChg chg="del">
          <ac:chgData name="Gallimore, Stephen (STFC,RAL,ISIS)" userId="S::stephen.gallimore@stfc.ac.uk::97a636cb-55cb-4482-87fb-0b257b49fdb5" providerId="AD" clId="Web-{46E1A82B-DFDB-3AE2-6355-BE71AA913235}" dt="2026-04-09T19:58:29.966" v="216"/>
          <ac:spMkLst>
            <pc:docMk/>
            <pc:sldMk cId="1690891524" sldId="2147376176"/>
            <ac:spMk id="3" creationId="{EFEF1B0E-01D9-8F63-A83B-26EBB6D5CC8B}"/>
          </ac:spMkLst>
        </pc:spChg>
        <pc:spChg chg="mod ord">
          <ac:chgData name="Gallimore, Stephen (STFC,RAL,ISIS)" userId="S::stephen.gallimore@stfc.ac.uk::97a636cb-55cb-4482-87fb-0b257b49fdb5" providerId="AD" clId="Web-{46E1A82B-DFDB-3AE2-6355-BE71AA913235}" dt="2026-04-09T20:00:24.112" v="321" actId="20577"/>
          <ac:spMkLst>
            <pc:docMk/>
            <pc:sldMk cId="1690891524" sldId="2147376176"/>
            <ac:spMk id="4" creationId="{8E4DF045-0EA1-DFA7-DCB2-AC379524D448}"/>
          </ac:spMkLst>
        </pc:spChg>
      </pc:sldChg>
    </pc:docChg>
  </pc:docChgLst>
  <pc:docChgLst>
    <pc:chgData name="Gallimore, Stephen (STFC,RAL,ISIS)" userId="S::stephen.gallimore@stfc.ac.uk::97a636cb-55cb-4482-87fb-0b257b49fdb5" providerId="AD" clId="Web-{C6345261-78C2-1BEC-92FD-194438E02F30}"/>
    <pc:docChg chg="modSld">
      <pc:chgData name="Gallimore, Stephen (STFC,RAL,ISIS)" userId="S::stephen.gallimore@stfc.ac.uk::97a636cb-55cb-4482-87fb-0b257b49fdb5" providerId="AD" clId="Web-{C6345261-78C2-1BEC-92FD-194438E02F30}" dt="2026-04-11T15:22:13.583" v="211" actId="20577"/>
      <pc:docMkLst>
        <pc:docMk/>
      </pc:docMkLst>
      <pc:sldChg chg="addSp delSp modSp">
        <pc:chgData name="Gallimore, Stephen (STFC,RAL,ISIS)" userId="S::stephen.gallimore@stfc.ac.uk::97a636cb-55cb-4482-87fb-0b257b49fdb5" providerId="AD" clId="Web-{C6345261-78C2-1BEC-92FD-194438E02F30}" dt="2026-04-11T15:11:34.017" v="26" actId="14100"/>
        <pc:sldMkLst>
          <pc:docMk/>
          <pc:sldMk cId="3508818722" sldId="340"/>
        </pc:sldMkLst>
        <pc:spChg chg="mod">
          <ac:chgData name="Gallimore, Stephen (STFC,RAL,ISIS)" userId="S::stephen.gallimore@stfc.ac.uk::97a636cb-55cb-4482-87fb-0b257b49fdb5" providerId="AD" clId="Web-{C6345261-78C2-1BEC-92FD-194438E02F30}" dt="2026-04-11T15:11:34.017" v="26" actId="14100"/>
          <ac:spMkLst>
            <pc:docMk/>
            <pc:sldMk cId="3508818722" sldId="340"/>
            <ac:spMk id="3" creationId="{1F8950A9-39A6-1BAD-3027-03FB99D122E5}"/>
          </ac:spMkLst>
        </pc:spChg>
        <pc:spChg chg="del mod">
          <ac:chgData name="Gallimore, Stephen (STFC,RAL,ISIS)" userId="S::stephen.gallimore@stfc.ac.uk::97a636cb-55cb-4482-87fb-0b257b49fdb5" providerId="AD" clId="Web-{C6345261-78C2-1BEC-92FD-194438E02F30}" dt="2026-04-11T15:11:02.406" v="13"/>
          <ac:spMkLst>
            <pc:docMk/>
            <pc:sldMk cId="3508818722" sldId="340"/>
            <ac:spMk id="4" creationId="{4A8DA390-19BC-F2FB-FD70-0912D8DE99F4}"/>
          </ac:spMkLst>
        </pc:spChg>
        <pc:spChg chg="add mod">
          <ac:chgData name="Gallimore, Stephen (STFC,RAL,ISIS)" userId="S::stephen.gallimore@stfc.ac.uk::97a636cb-55cb-4482-87fb-0b257b49fdb5" providerId="AD" clId="Web-{C6345261-78C2-1BEC-92FD-194438E02F30}" dt="2026-04-11T15:10:26.310" v="9" actId="1076"/>
          <ac:spMkLst>
            <pc:docMk/>
            <pc:sldMk cId="3508818722" sldId="340"/>
            <ac:spMk id="7" creationId="{58F0C9A7-BDF7-A350-5056-F6972CE32572}"/>
          </ac:spMkLst>
        </pc:spChg>
        <pc:spChg chg="add mod">
          <ac:chgData name="Gallimore, Stephen (STFC,RAL,ISIS)" userId="S::stephen.gallimore@stfc.ac.uk::97a636cb-55cb-4482-87fb-0b257b49fdb5" providerId="AD" clId="Web-{C6345261-78C2-1BEC-92FD-194438E02F30}" dt="2026-04-11T15:11:14.109" v="20" actId="20577"/>
          <ac:spMkLst>
            <pc:docMk/>
            <pc:sldMk cId="3508818722" sldId="340"/>
            <ac:spMk id="11" creationId="{CC6F73E0-88AC-AF07-31C9-0698D687FBCD}"/>
          </ac:spMkLst>
        </pc:spChg>
        <pc:picChg chg="mod">
          <ac:chgData name="Gallimore, Stephen (STFC,RAL,ISIS)" userId="S::stephen.gallimore@stfc.ac.uk::97a636cb-55cb-4482-87fb-0b257b49fdb5" providerId="AD" clId="Web-{C6345261-78C2-1BEC-92FD-194438E02F30}" dt="2026-04-11T15:10:29.248" v="11" actId="1076"/>
          <ac:picMkLst>
            <pc:docMk/>
            <pc:sldMk cId="3508818722" sldId="340"/>
            <ac:picMk id="5" creationId="{A5991BD8-EDCA-AAE1-3F58-8862098A741A}"/>
          </ac:picMkLst>
        </pc:picChg>
        <pc:picChg chg="add mod">
          <ac:chgData name="Gallimore, Stephen (STFC,RAL,ISIS)" userId="S::stephen.gallimore@stfc.ac.uk::97a636cb-55cb-4482-87fb-0b257b49fdb5" providerId="AD" clId="Web-{C6345261-78C2-1BEC-92FD-194438E02F30}" dt="2026-04-11T15:10:26.310" v="10" actId="1076"/>
          <ac:picMkLst>
            <pc:docMk/>
            <pc:sldMk cId="3508818722" sldId="340"/>
            <ac:picMk id="9" creationId="{DAEC8C88-0D8F-DFC2-5AAA-B7B57DC1FCD9}"/>
          </ac:picMkLst>
        </pc:picChg>
      </pc:sldChg>
      <pc:sldChg chg="addSp modSp">
        <pc:chgData name="Gallimore, Stephen (STFC,RAL,ISIS)" userId="S::stephen.gallimore@stfc.ac.uk::97a636cb-55cb-4482-87fb-0b257b49fdb5" providerId="AD" clId="Web-{C6345261-78C2-1BEC-92FD-194438E02F30}" dt="2026-04-11T15:22:13.583" v="211" actId="20577"/>
        <pc:sldMkLst>
          <pc:docMk/>
          <pc:sldMk cId="2423592806" sldId="384"/>
        </pc:sldMkLst>
        <pc:spChg chg="add mod">
          <ac:chgData name="Gallimore, Stephen (STFC,RAL,ISIS)" userId="S::stephen.gallimore@stfc.ac.uk::97a636cb-55cb-4482-87fb-0b257b49fdb5" providerId="AD" clId="Web-{C6345261-78C2-1BEC-92FD-194438E02F30}" dt="2026-04-11T15:22:13.583" v="211" actId="20577"/>
          <ac:spMkLst>
            <pc:docMk/>
            <pc:sldMk cId="2423592806" sldId="384"/>
            <ac:spMk id="5" creationId="{CECE6933-B931-6B8D-F7E8-85FBA05539E0}"/>
          </ac:spMkLst>
        </pc:spChg>
        <pc:picChg chg="mod">
          <ac:chgData name="Gallimore, Stephen (STFC,RAL,ISIS)" userId="S::stephen.gallimore@stfc.ac.uk::97a636cb-55cb-4482-87fb-0b257b49fdb5" providerId="AD" clId="Web-{C6345261-78C2-1BEC-92FD-194438E02F30}" dt="2026-04-11T15:19:24.149" v="50" actId="1076"/>
          <ac:picMkLst>
            <pc:docMk/>
            <pc:sldMk cId="2423592806" sldId="384"/>
            <ac:picMk id="4" creationId="{BEA29CF3-F52C-0C19-124B-67BC47C2E56E}"/>
          </ac:picMkLst>
        </pc:picChg>
      </pc:sldChg>
      <pc:sldChg chg="modSp">
        <pc:chgData name="Gallimore, Stephen (STFC,RAL,ISIS)" userId="S::stephen.gallimore@stfc.ac.uk::97a636cb-55cb-4482-87fb-0b257b49fdb5" providerId="AD" clId="Web-{C6345261-78C2-1BEC-92FD-194438E02F30}" dt="2026-04-11T15:09:43.527" v="6" actId="20577"/>
        <pc:sldMkLst>
          <pc:docMk/>
          <pc:sldMk cId="3865397174" sldId="2147376173"/>
        </pc:sldMkLst>
        <pc:spChg chg="mod">
          <ac:chgData name="Gallimore, Stephen (STFC,RAL,ISIS)" userId="S::stephen.gallimore@stfc.ac.uk::97a636cb-55cb-4482-87fb-0b257b49fdb5" providerId="AD" clId="Web-{C6345261-78C2-1BEC-92FD-194438E02F30}" dt="2026-04-11T15:09:43.527" v="6" actId="20577"/>
          <ac:spMkLst>
            <pc:docMk/>
            <pc:sldMk cId="3865397174" sldId="2147376173"/>
            <ac:spMk id="4" creationId="{C8CC382E-381F-AB4C-A42B-992ABB6CA830}"/>
          </ac:spMkLst>
        </pc:spChg>
      </pc:sldChg>
      <pc:sldChg chg="modSp">
        <pc:chgData name="Gallimore, Stephen (STFC,RAL,ISIS)" userId="S::stephen.gallimore@stfc.ac.uk::97a636cb-55cb-4482-87fb-0b257b49fdb5" providerId="AD" clId="Web-{C6345261-78C2-1BEC-92FD-194438E02F30}" dt="2026-04-11T15:18:50.031" v="46" actId="20577"/>
        <pc:sldMkLst>
          <pc:docMk/>
          <pc:sldMk cId="1932729181" sldId="2147376175"/>
        </pc:sldMkLst>
        <pc:spChg chg="mod">
          <ac:chgData name="Gallimore, Stephen (STFC,RAL,ISIS)" userId="S::stephen.gallimore@stfc.ac.uk::97a636cb-55cb-4482-87fb-0b257b49fdb5" providerId="AD" clId="Web-{C6345261-78C2-1BEC-92FD-194438E02F30}" dt="2026-04-11T15:18:50.031" v="46" actId="20577"/>
          <ac:spMkLst>
            <pc:docMk/>
            <pc:sldMk cId="1932729181" sldId="2147376175"/>
            <ac:spMk id="3" creationId="{4928B4BD-FD4A-B237-9146-46D3461D40BB}"/>
          </ac:spMkLst>
        </pc:spChg>
      </pc:sldChg>
    </pc:docChg>
  </pc:docChgLst>
  <pc:docChgLst>
    <pc:chgData name="Gallimore, Stephen (STFC,RAL,ISIS)" userId="S::stephen.gallimore@stfc.ac.uk::97a636cb-55cb-4482-87fb-0b257b49fdb5" providerId="AD" clId="Web-{327CE80E-AF00-E54A-3598-8D3E1074CB1C}"/>
    <pc:docChg chg="addSld delSld modSld">
      <pc:chgData name="Gallimore, Stephen (STFC,RAL,ISIS)" userId="S::stephen.gallimore@stfc.ac.uk::97a636cb-55cb-4482-87fb-0b257b49fdb5" providerId="AD" clId="Web-{327CE80E-AF00-E54A-3598-8D3E1074CB1C}" dt="2026-04-09T16:17:41.457" v="5"/>
      <pc:docMkLst>
        <pc:docMk/>
      </pc:docMkLst>
      <pc:sldChg chg="add mod modShow">
        <pc:chgData name="Gallimore, Stephen (STFC,RAL,ISIS)" userId="S::stephen.gallimore@stfc.ac.uk::97a636cb-55cb-4482-87fb-0b257b49fdb5" providerId="AD" clId="Web-{327CE80E-AF00-E54A-3598-8D3E1074CB1C}" dt="2026-04-09T16:17:41.347" v="4"/>
        <pc:sldMkLst>
          <pc:docMk/>
          <pc:sldMk cId="0" sldId="273"/>
        </pc:sldMkLst>
      </pc:sldChg>
      <pc:sldChg chg="add del">
        <pc:chgData name="Gallimore, Stephen (STFC,RAL,ISIS)" userId="S::stephen.gallimore@stfc.ac.uk::97a636cb-55cb-4482-87fb-0b257b49fdb5" providerId="AD" clId="Web-{327CE80E-AF00-E54A-3598-8D3E1074CB1C}" dt="2026-04-09T16:17:28.113" v="3"/>
        <pc:sldMkLst>
          <pc:docMk/>
          <pc:sldMk cId="0" sldId="274"/>
        </pc:sldMkLst>
      </pc:sldChg>
      <pc:sldChg chg="add mod modShow">
        <pc:chgData name="Gallimore, Stephen (STFC,RAL,ISIS)" userId="S::stephen.gallimore@stfc.ac.uk::97a636cb-55cb-4482-87fb-0b257b49fdb5" providerId="AD" clId="Web-{327CE80E-AF00-E54A-3598-8D3E1074CB1C}" dt="2026-04-09T16:17:41.457" v="5"/>
        <pc:sldMkLst>
          <pc:docMk/>
          <pc:sldMk cId="0" sldId="275"/>
        </pc:sldMkLst>
      </pc:sldChg>
      <pc:sldMasterChg chg="addSldLayout">
        <pc:chgData name="Gallimore, Stephen (STFC,RAL,ISIS)" userId="S::stephen.gallimore@stfc.ac.uk::97a636cb-55cb-4482-87fb-0b257b49fdb5" providerId="AD" clId="Web-{327CE80E-AF00-E54A-3598-8D3E1074CB1C}" dt="2026-04-09T16:17:24.316" v="0"/>
        <pc:sldMasterMkLst>
          <pc:docMk/>
          <pc:sldMasterMk cId="3410359011" sldId="2147483913"/>
        </pc:sldMasterMkLst>
        <pc:sldLayoutChg chg="add">
          <pc:chgData name="Gallimore, Stephen (STFC,RAL,ISIS)" userId="S::stephen.gallimore@stfc.ac.uk::97a636cb-55cb-4482-87fb-0b257b49fdb5" providerId="AD" clId="Web-{327CE80E-AF00-E54A-3598-8D3E1074CB1C}" dt="2026-04-09T16:17:24.316" v="0"/>
          <pc:sldLayoutMkLst>
            <pc:docMk/>
            <pc:sldMasterMk cId="3410359011" sldId="2147483913"/>
            <pc:sldLayoutMk cId="1015459217" sldId="2147483959"/>
          </pc:sldLayoutMkLst>
        </pc:sldLayoutChg>
      </pc:sldMasterChg>
    </pc:docChg>
  </pc:docChgLst>
  <pc:docChgLst>
    <pc:chgData name="North, Matt (STFC,RAL,ISIS)" userId="9d956e4a-7722-4f79-8364-cd10701d76d5" providerId="ADAL" clId="{F8D9BC4A-81D9-45BB-BAD1-89C10AE509C2}"/>
    <pc:docChg chg="undo custSel addSld delSld modSld sldOrd">
      <pc:chgData name="North, Matt (STFC,RAL,ISIS)" userId="9d956e4a-7722-4f79-8364-cd10701d76d5" providerId="ADAL" clId="{F8D9BC4A-81D9-45BB-BAD1-89C10AE509C2}" dt="2026-04-10T14:45:21.041" v="10317" actId="1076"/>
      <pc:docMkLst>
        <pc:docMk/>
      </pc:docMkLst>
      <pc:sldChg chg="addSp delSp modSp add del mod">
        <pc:chgData name="North, Matt (STFC,RAL,ISIS)" userId="9d956e4a-7722-4f79-8364-cd10701d76d5" providerId="ADAL" clId="{F8D9BC4A-81D9-45BB-BAD1-89C10AE509C2}" dt="2026-04-07T15:34:58.302" v="201" actId="478"/>
        <pc:sldMkLst>
          <pc:docMk/>
          <pc:sldMk cId="1481826788" sldId="256"/>
        </pc:sldMkLst>
        <pc:spChg chg="mod">
          <ac:chgData name="North, Matt (STFC,RAL,ISIS)" userId="9d956e4a-7722-4f79-8364-cd10701d76d5" providerId="ADAL" clId="{F8D9BC4A-81D9-45BB-BAD1-89C10AE509C2}" dt="2026-04-07T15:26:20.622" v="52" actId="20577"/>
          <ac:spMkLst>
            <pc:docMk/>
            <pc:sldMk cId="1481826788" sldId="256"/>
            <ac:spMk id="2" creationId="{B39B5CD0-94BB-02A9-D0D6-755513A2911E}"/>
          </ac:spMkLst>
        </pc:spChg>
        <pc:spChg chg="mod">
          <ac:chgData name="North, Matt (STFC,RAL,ISIS)" userId="9d956e4a-7722-4f79-8364-cd10701d76d5" providerId="ADAL" clId="{F8D9BC4A-81D9-45BB-BAD1-89C10AE509C2}" dt="2026-04-07T15:33:54.904" v="186" actId="1076"/>
          <ac:spMkLst>
            <pc:docMk/>
            <pc:sldMk cId="1481826788" sldId="256"/>
            <ac:spMk id="5" creationId="{F4CC80D5-0EB8-807C-B0E7-140CDCF28F4C}"/>
          </ac:spMkLst>
        </pc:spChg>
        <pc:spChg chg="add mod">
          <ac:chgData name="North, Matt (STFC,RAL,ISIS)" userId="9d956e4a-7722-4f79-8364-cd10701d76d5" providerId="ADAL" clId="{F8D9BC4A-81D9-45BB-BAD1-89C10AE509C2}" dt="2026-04-07T15:34:01.049" v="188" actId="114"/>
          <ac:spMkLst>
            <pc:docMk/>
            <pc:sldMk cId="1481826788" sldId="256"/>
            <ac:spMk id="21" creationId="{FA7542FE-BAA1-A624-96F0-DD7F861BC8A3}"/>
          </ac:spMkLst>
        </pc:spChg>
        <pc:picChg chg="add mod topLvl">
          <ac:chgData name="North, Matt (STFC,RAL,ISIS)" userId="9d956e4a-7722-4f79-8364-cd10701d76d5" providerId="ADAL" clId="{F8D9BC4A-81D9-45BB-BAD1-89C10AE509C2}" dt="2026-04-07T15:34:58.302" v="201" actId="478"/>
          <ac:picMkLst>
            <pc:docMk/>
            <pc:sldMk cId="1481826788" sldId="256"/>
            <ac:picMk id="6" creationId="{5E5E3555-0E9E-0957-2575-759E9EA7090B}"/>
          </ac:picMkLst>
        </pc:picChg>
      </pc:sldChg>
      <pc:sldChg chg="modNotesTx">
        <pc:chgData name="North, Matt (STFC,RAL,ISIS)" userId="9d956e4a-7722-4f79-8364-cd10701d76d5" providerId="ADAL" clId="{F8D9BC4A-81D9-45BB-BAD1-89C10AE509C2}" dt="2026-04-08T09:02:26.507" v="5519" actId="20577"/>
        <pc:sldMkLst>
          <pc:docMk/>
          <pc:sldMk cId="0" sldId="264"/>
        </pc:sldMkLst>
      </pc:sldChg>
      <pc:sldChg chg="addSp delSp modSp mod modNotesTx">
        <pc:chgData name="North, Matt (STFC,RAL,ISIS)" userId="9d956e4a-7722-4f79-8364-cd10701d76d5" providerId="ADAL" clId="{F8D9BC4A-81D9-45BB-BAD1-89C10AE509C2}" dt="2026-04-09T14:29:59.843" v="9924" actId="20577"/>
        <pc:sldMkLst>
          <pc:docMk/>
          <pc:sldMk cId="0" sldId="266"/>
        </pc:sldMkLst>
        <pc:spChg chg="mod">
          <ac:chgData name="North, Matt (STFC,RAL,ISIS)" userId="9d956e4a-7722-4f79-8364-cd10701d76d5" providerId="ADAL" clId="{F8D9BC4A-81D9-45BB-BAD1-89C10AE509C2}" dt="2026-04-08T08:56:34.911" v="5517" actId="113"/>
          <ac:spMkLst>
            <pc:docMk/>
            <pc:sldMk cId="0" sldId="266"/>
            <ac:spMk id="333" creationId="{00000000-0000-0000-0000-000000000000}"/>
          </ac:spMkLst>
        </pc:spChg>
        <pc:grpChg chg="mod">
          <ac:chgData name="North, Matt (STFC,RAL,ISIS)" userId="9d956e4a-7722-4f79-8364-cd10701d76d5" providerId="ADAL" clId="{F8D9BC4A-81D9-45BB-BAD1-89C10AE509C2}" dt="2026-04-08T12:18:10.375" v="5559" actId="1076"/>
          <ac:grpSpMkLst>
            <pc:docMk/>
            <pc:sldMk cId="0" sldId="266"/>
            <ac:grpSpMk id="16" creationId="{11C5B987-AB54-855F-8AAC-F3B606143CEC}"/>
          </ac:grpSpMkLst>
        </pc:grpChg>
        <pc:grpChg chg="mod">
          <ac:chgData name="North, Matt (STFC,RAL,ISIS)" userId="9d956e4a-7722-4f79-8364-cd10701d76d5" providerId="ADAL" clId="{F8D9BC4A-81D9-45BB-BAD1-89C10AE509C2}" dt="2026-04-08T12:18:12.093" v="5560" actId="1076"/>
          <ac:grpSpMkLst>
            <pc:docMk/>
            <pc:sldMk cId="0" sldId="266"/>
            <ac:grpSpMk id="21" creationId="{D3E70E4C-CBE6-D98E-B376-A0BFB36FA1AD}"/>
          </ac:grpSpMkLst>
        </pc:grpChg>
        <pc:picChg chg="add mod ord">
          <ac:chgData name="North, Matt (STFC,RAL,ISIS)" userId="9d956e4a-7722-4f79-8364-cd10701d76d5" providerId="ADAL" clId="{F8D9BC4A-81D9-45BB-BAD1-89C10AE509C2}" dt="2026-04-08T12:04:35.793" v="5553" actId="166"/>
          <ac:picMkLst>
            <pc:docMk/>
            <pc:sldMk cId="0" sldId="266"/>
            <ac:picMk id="9" creationId="{B5DE9C58-6878-9DE1-970A-9303F1A334B3}"/>
          </ac:picMkLst>
        </pc:picChg>
        <pc:picChg chg="add mod">
          <ac:chgData name="North, Matt (STFC,RAL,ISIS)" userId="9d956e4a-7722-4f79-8364-cd10701d76d5" providerId="ADAL" clId="{F8D9BC4A-81D9-45BB-BAD1-89C10AE509C2}" dt="2026-04-08T12:04:33.015" v="5552" actId="1076"/>
          <ac:picMkLst>
            <pc:docMk/>
            <pc:sldMk cId="0" sldId="266"/>
            <ac:picMk id="10" creationId="{116832AF-AF4F-9078-69F7-A03954B456CA}"/>
          </ac:picMkLst>
        </pc:picChg>
        <pc:picChg chg="mod">
          <ac:chgData name="North, Matt (STFC,RAL,ISIS)" userId="9d956e4a-7722-4f79-8364-cd10701d76d5" providerId="ADAL" clId="{F8D9BC4A-81D9-45BB-BAD1-89C10AE509C2}" dt="2026-04-08T12:18:16.053" v="5561" actId="1076"/>
          <ac:picMkLst>
            <pc:docMk/>
            <pc:sldMk cId="0" sldId="266"/>
            <ac:picMk id="13" creationId="{5F9DDF80-0F39-B0B6-E6BA-2B7D659F0604}"/>
          </ac:picMkLst>
        </pc:picChg>
        <pc:picChg chg="add mod">
          <ac:chgData name="North, Matt (STFC,RAL,ISIS)" userId="9d956e4a-7722-4f79-8364-cd10701d76d5" providerId="ADAL" clId="{F8D9BC4A-81D9-45BB-BAD1-89C10AE509C2}" dt="2026-04-08T12:04:38.991" v="5554" actId="1076"/>
          <ac:picMkLst>
            <pc:docMk/>
            <pc:sldMk cId="0" sldId="266"/>
            <ac:picMk id="26" creationId="{A1FDE28B-48C7-B1C5-21F3-CC1D46188B32}"/>
          </ac:picMkLst>
        </pc:picChg>
      </pc:sldChg>
      <pc:sldChg chg="modSp add mod ord modNotesTx">
        <pc:chgData name="North, Matt (STFC,RAL,ISIS)" userId="9d956e4a-7722-4f79-8364-cd10701d76d5" providerId="ADAL" clId="{F8D9BC4A-81D9-45BB-BAD1-89C10AE509C2}" dt="2026-04-08T08:31:11.286" v="4516" actId="20577"/>
        <pc:sldMkLst>
          <pc:docMk/>
          <pc:sldMk cId="2575022961" sldId="267"/>
        </pc:sldMkLst>
        <pc:spChg chg="mod">
          <ac:chgData name="North, Matt (STFC,RAL,ISIS)" userId="9d956e4a-7722-4f79-8364-cd10701d76d5" providerId="ADAL" clId="{F8D9BC4A-81D9-45BB-BAD1-89C10AE509C2}" dt="2026-04-08T08:28:48.222" v="4243" actId="207"/>
          <ac:spMkLst>
            <pc:docMk/>
            <pc:sldMk cId="2575022961" sldId="267"/>
            <ac:spMk id="8" creationId="{AC60F0A7-FBAB-CD67-0E03-A6564E464AD1}"/>
          </ac:spMkLst>
        </pc:spChg>
      </pc:sldChg>
      <pc:sldChg chg="addSp modSp add ord modNotesTx">
        <pc:chgData name="North, Matt (STFC,RAL,ISIS)" userId="9d956e4a-7722-4f79-8364-cd10701d76d5" providerId="ADAL" clId="{F8D9BC4A-81D9-45BB-BAD1-89C10AE509C2}" dt="2026-04-08T08:35:48.984" v="4752" actId="6549"/>
        <pc:sldMkLst>
          <pc:docMk/>
          <pc:sldMk cId="4293363757" sldId="268"/>
        </pc:sldMkLst>
      </pc:sldChg>
      <pc:sldChg chg="modSp mod">
        <pc:chgData name="North, Matt (STFC,RAL,ISIS)" userId="9d956e4a-7722-4f79-8364-cd10701d76d5" providerId="ADAL" clId="{F8D9BC4A-81D9-45BB-BAD1-89C10AE509C2}" dt="2026-04-08T12:05:06.839" v="5558" actId="1076"/>
        <pc:sldMkLst>
          <pc:docMk/>
          <pc:sldMk cId="712186374" sldId="318"/>
        </pc:sldMkLst>
        <pc:spChg chg="mod">
          <ac:chgData name="North, Matt (STFC,RAL,ISIS)" userId="9d956e4a-7722-4f79-8364-cd10701d76d5" providerId="ADAL" clId="{F8D9BC4A-81D9-45BB-BAD1-89C10AE509C2}" dt="2026-04-08T12:04:53.626" v="5556" actId="6549"/>
          <ac:spMkLst>
            <pc:docMk/>
            <pc:sldMk cId="712186374" sldId="318"/>
            <ac:spMk id="6" creationId="{B06BB4AB-BB6A-1945-4CE8-241F95AF6BB3}"/>
          </ac:spMkLst>
        </pc:spChg>
        <pc:spChg chg="mod">
          <ac:chgData name="North, Matt (STFC,RAL,ISIS)" userId="9d956e4a-7722-4f79-8364-cd10701d76d5" providerId="ADAL" clId="{F8D9BC4A-81D9-45BB-BAD1-89C10AE509C2}" dt="2026-04-08T12:05:05.241" v="5557" actId="1076"/>
          <ac:spMkLst>
            <pc:docMk/>
            <pc:sldMk cId="712186374" sldId="318"/>
            <ac:spMk id="9" creationId="{156DD924-C6D9-39C7-ECC8-A03662BE22C2}"/>
          </ac:spMkLst>
        </pc:spChg>
        <pc:picChg chg="mod">
          <ac:chgData name="North, Matt (STFC,RAL,ISIS)" userId="9d956e4a-7722-4f79-8364-cd10701d76d5" providerId="ADAL" clId="{F8D9BC4A-81D9-45BB-BAD1-89C10AE509C2}" dt="2026-04-08T12:05:06.839" v="5558" actId="1076"/>
          <ac:picMkLst>
            <pc:docMk/>
            <pc:sldMk cId="712186374" sldId="318"/>
            <ac:picMk id="29" creationId="{534D6C83-A705-C755-001D-D3FDFE6EB096}"/>
          </ac:picMkLst>
        </pc:picChg>
      </pc:sldChg>
      <pc:sldChg chg="addSp delSp modSp add del mod delAnim modNotesTx">
        <pc:chgData name="North, Matt (STFC,RAL,ISIS)" userId="9d956e4a-7722-4f79-8364-cd10701d76d5" providerId="ADAL" clId="{F8D9BC4A-81D9-45BB-BAD1-89C10AE509C2}" dt="2026-04-09T14:25:40.754" v="9783" actId="1076"/>
        <pc:sldMkLst>
          <pc:docMk/>
          <pc:sldMk cId="1633655013" sldId="323"/>
        </pc:sldMkLst>
        <pc:spChg chg="del mod">
          <ac:chgData name="North, Matt (STFC,RAL,ISIS)" userId="9d956e4a-7722-4f79-8364-cd10701d76d5" providerId="ADAL" clId="{F8D9BC4A-81D9-45BB-BAD1-89C10AE509C2}" dt="2026-04-09T14:25:31.847" v="9780" actId="478"/>
          <ac:spMkLst>
            <pc:docMk/>
            <pc:sldMk cId="1633655013" sldId="323"/>
            <ac:spMk id="4" creationId="{59051D98-946A-28FD-7696-F35C27D3D59D}"/>
          </ac:spMkLst>
        </pc:spChg>
        <pc:spChg chg="del mod">
          <ac:chgData name="North, Matt (STFC,RAL,ISIS)" userId="9d956e4a-7722-4f79-8364-cd10701d76d5" providerId="ADAL" clId="{F8D9BC4A-81D9-45BB-BAD1-89C10AE509C2}" dt="2026-04-09T14:25:31.847" v="9780" actId="478"/>
          <ac:spMkLst>
            <pc:docMk/>
            <pc:sldMk cId="1633655013" sldId="323"/>
            <ac:spMk id="5" creationId="{E3B530C9-7BEF-7037-AC0F-BB2A3EB4FDC8}"/>
          </ac:spMkLst>
        </pc:spChg>
        <pc:spChg chg="del mod">
          <ac:chgData name="North, Matt (STFC,RAL,ISIS)" userId="9d956e4a-7722-4f79-8364-cd10701d76d5" providerId="ADAL" clId="{F8D9BC4A-81D9-45BB-BAD1-89C10AE509C2}" dt="2026-04-09T14:25:31.847" v="9780" actId="478"/>
          <ac:spMkLst>
            <pc:docMk/>
            <pc:sldMk cId="1633655013" sldId="323"/>
            <ac:spMk id="9" creationId="{86321F2D-1095-EDF1-EC7A-12473577AD93}"/>
          </ac:spMkLst>
        </pc:spChg>
        <pc:spChg chg="del mod">
          <ac:chgData name="North, Matt (STFC,RAL,ISIS)" userId="9d956e4a-7722-4f79-8364-cd10701d76d5" providerId="ADAL" clId="{F8D9BC4A-81D9-45BB-BAD1-89C10AE509C2}" dt="2026-04-09T14:25:31.847" v="9780" actId="478"/>
          <ac:spMkLst>
            <pc:docMk/>
            <pc:sldMk cId="1633655013" sldId="323"/>
            <ac:spMk id="11" creationId="{2CC5632B-0DBC-E930-9993-ACDBF787DF27}"/>
          </ac:spMkLst>
        </pc:spChg>
        <pc:spChg chg="del mod">
          <ac:chgData name="North, Matt (STFC,RAL,ISIS)" userId="9d956e4a-7722-4f79-8364-cd10701d76d5" providerId="ADAL" clId="{F8D9BC4A-81D9-45BB-BAD1-89C10AE509C2}" dt="2026-04-09T14:25:31.847" v="9780" actId="478"/>
          <ac:spMkLst>
            <pc:docMk/>
            <pc:sldMk cId="1633655013" sldId="323"/>
            <ac:spMk id="15" creationId="{EE6E1545-4DED-E6B1-3C10-25D4D2B581D5}"/>
          </ac:spMkLst>
        </pc:spChg>
        <pc:spChg chg="add del mod">
          <ac:chgData name="North, Matt (STFC,RAL,ISIS)" userId="9d956e4a-7722-4f79-8364-cd10701d76d5" providerId="ADAL" clId="{F8D9BC4A-81D9-45BB-BAD1-89C10AE509C2}" dt="2026-04-09T14:25:31.847" v="9780" actId="478"/>
          <ac:spMkLst>
            <pc:docMk/>
            <pc:sldMk cId="1633655013" sldId="323"/>
            <ac:spMk id="21" creationId="{A1AAD99E-4050-233D-061F-43C894E07AF6}"/>
          </ac:spMkLst>
        </pc:spChg>
        <pc:spChg chg="del mod">
          <ac:chgData name="North, Matt (STFC,RAL,ISIS)" userId="9d956e4a-7722-4f79-8364-cd10701d76d5" providerId="ADAL" clId="{F8D9BC4A-81D9-45BB-BAD1-89C10AE509C2}" dt="2026-04-09T14:25:31.847" v="9780" actId="478"/>
          <ac:spMkLst>
            <pc:docMk/>
            <pc:sldMk cId="1633655013" sldId="323"/>
            <ac:spMk id="27" creationId="{D57054F8-45EC-9DB0-8C85-843379F2D956}"/>
          </ac:spMkLst>
        </pc:spChg>
        <pc:spChg chg="del mod">
          <ac:chgData name="North, Matt (STFC,RAL,ISIS)" userId="9d956e4a-7722-4f79-8364-cd10701d76d5" providerId="ADAL" clId="{F8D9BC4A-81D9-45BB-BAD1-89C10AE509C2}" dt="2026-04-09T14:25:31.847" v="9780" actId="478"/>
          <ac:spMkLst>
            <pc:docMk/>
            <pc:sldMk cId="1633655013" sldId="323"/>
            <ac:spMk id="28" creationId="{DD15580A-D446-A775-F67B-C8A22ACD97D9}"/>
          </ac:spMkLst>
        </pc:spChg>
        <pc:picChg chg="del">
          <ac:chgData name="North, Matt (STFC,RAL,ISIS)" userId="9d956e4a-7722-4f79-8364-cd10701d76d5" providerId="ADAL" clId="{F8D9BC4A-81D9-45BB-BAD1-89C10AE509C2}" dt="2026-04-09T14:21:07.633" v="9706" actId="478"/>
          <ac:picMkLst>
            <pc:docMk/>
            <pc:sldMk cId="1633655013" sldId="323"/>
            <ac:picMk id="3" creationId="{30C1CF8E-F04E-AA93-6024-0E08DDADCE67}"/>
          </ac:picMkLst>
        </pc:picChg>
        <pc:picChg chg="add mod ord">
          <ac:chgData name="North, Matt (STFC,RAL,ISIS)" userId="9d956e4a-7722-4f79-8364-cd10701d76d5" providerId="ADAL" clId="{F8D9BC4A-81D9-45BB-BAD1-89C10AE509C2}" dt="2026-04-09T14:25:40.754" v="9783" actId="1076"/>
          <ac:picMkLst>
            <pc:docMk/>
            <pc:sldMk cId="1633655013" sldId="323"/>
            <ac:picMk id="25" creationId="{6677DC5D-0BEF-346B-945D-81FD140A5868}"/>
          </ac:picMkLst>
        </pc:picChg>
        <pc:cxnChg chg="add del mod">
          <ac:chgData name="North, Matt (STFC,RAL,ISIS)" userId="9d956e4a-7722-4f79-8364-cd10701d76d5" providerId="ADAL" clId="{F8D9BC4A-81D9-45BB-BAD1-89C10AE509C2}" dt="2026-04-09T14:24:31.342" v="9769" actId="14100"/>
          <ac:cxnSpMkLst>
            <pc:docMk/>
            <pc:sldMk cId="1633655013" sldId="323"/>
            <ac:cxnSpMk id="6" creationId="{9E093BB0-A47E-C10B-931A-6583B9D3452B}"/>
          </ac:cxnSpMkLst>
        </pc:cxnChg>
        <pc:cxnChg chg="add del mod">
          <ac:chgData name="North, Matt (STFC,RAL,ISIS)" userId="9d956e4a-7722-4f79-8364-cd10701d76d5" providerId="ADAL" clId="{F8D9BC4A-81D9-45BB-BAD1-89C10AE509C2}" dt="2026-04-09T14:25:31.847" v="9780" actId="478"/>
          <ac:cxnSpMkLst>
            <pc:docMk/>
            <pc:sldMk cId="1633655013" sldId="323"/>
            <ac:cxnSpMk id="7" creationId="{0EBE8DD4-AFC6-8A9A-B271-C902964B3047}"/>
          </ac:cxnSpMkLst>
        </pc:cxnChg>
        <pc:cxnChg chg="add del mod">
          <ac:chgData name="North, Matt (STFC,RAL,ISIS)" userId="9d956e4a-7722-4f79-8364-cd10701d76d5" providerId="ADAL" clId="{F8D9BC4A-81D9-45BB-BAD1-89C10AE509C2}" dt="2026-04-09T14:25:31.847" v="9780" actId="478"/>
          <ac:cxnSpMkLst>
            <pc:docMk/>
            <pc:sldMk cId="1633655013" sldId="323"/>
            <ac:cxnSpMk id="8" creationId="{92D47C16-8950-96B0-4096-C08680D8DBF3}"/>
          </ac:cxnSpMkLst>
        </pc:cxnChg>
        <pc:cxnChg chg="del">
          <ac:chgData name="North, Matt (STFC,RAL,ISIS)" userId="9d956e4a-7722-4f79-8364-cd10701d76d5" providerId="ADAL" clId="{F8D9BC4A-81D9-45BB-BAD1-89C10AE509C2}" dt="2026-04-09T14:22:40.225" v="9737" actId="478"/>
          <ac:cxnSpMkLst>
            <pc:docMk/>
            <pc:sldMk cId="1633655013" sldId="323"/>
            <ac:cxnSpMk id="10" creationId="{402E8FC4-7033-18C7-395D-1315E5975997}"/>
          </ac:cxnSpMkLst>
        </pc:cxnChg>
        <pc:cxnChg chg="add del mod">
          <ac:chgData name="North, Matt (STFC,RAL,ISIS)" userId="9d956e4a-7722-4f79-8364-cd10701d76d5" providerId="ADAL" clId="{F8D9BC4A-81D9-45BB-BAD1-89C10AE509C2}" dt="2026-04-09T14:22:59.379" v="9742" actId="1076"/>
          <ac:cxnSpMkLst>
            <pc:docMk/>
            <pc:sldMk cId="1633655013" sldId="323"/>
            <ac:cxnSpMk id="18" creationId="{31604CB2-64D0-1E39-D53A-F0A5D253CCE7}"/>
          </ac:cxnSpMkLst>
        </pc:cxnChg>
        <pc:cxnChg chg="mod">
          <ac:chgData name="North, Matt (STFC,RAL,ISIS)" userId="9d956e4a-7722-4f79-8364-cd10701d76d5" providerId="ADAL" clId="{F8D9BC4A-81D9-45BB-BAD1-89C10AE509C2}" dt="2026-04-09T14:24:49.296" v="9774" actId="14100"/>
          <ac:cxnSpMkLst>
            <pc:docMk/>
            <pc:sldMk cId="1633655013" sldId="323"/>
            <ac:cxnSpMk id="19" creationId="{C6FF2234-A4E5-383D-706C-4C51FB9C977D}"/>
          </ac:cxnSpMkLst>
        </pc:cxnChg>
        <pc:cxnChg chg="mod">
          <ac:chgData name="North, Matt (STFC,RAL,ISIS)" userId="9d956e4a-7722-4f79-8364-cd10701d76d5" providerId="ADAL" clId="{F8D9BC4A-81D9-45BB-BAD1-89C10AE509C2}" dt="2026-04-09T14:24:57.336" v="9776" actId="14100"/>
          <ac:cxnSpMkLst>
            <pc:docMk/>
            <pc:sldMk cId="1633655013" sldId="323"/>
            <ac:cxnSpMk id="29" creationId="{2A2D695A-18C1-052B-7376-802E2315DAE1}"/>
          </ac:cxnSpMkLst>
        </pc:cxnChg>
        <pc:cxnChg chg="add mod">
          <ac:chgData name="North, Matt (STFC,RAL,ISIS)" userId="9d956e4a-7722-4f79-8364-cd10701d76d5" providerId="ADAL" clId="{F8D9BC4A-81D9-45BB-BAD1-89C10AE509C2}" dt="2026-04-09T14:24:26.515" v="9767" actId="14100"/>
          <ac:cxnSpMkLst>
            <pc:docMk/>
            <pc:sldMk cId="1633655013" sldId="323"/>
            <ac:cxnSpMk id="33" creationId="{245780C7-9CA5-82EC-D20F-3A764FAC307A}"/>
          </ac:cxnSpMkLst>
        </pc:cxnChg>
        <pc:cxnChg chg="mod">
          <ac:chgData name="North, Matt (STFC,RAL,ISIS)" userId="9d956e4a-7722-4f79-8364-cd10701d76d5" providerId="ADAL" clId="{F8D9BC4A-81D9-45BB-BAD1-89C10AE509C2}" dt="2026-04-09T14:25:02.808" v="9778" actId="14100"/>
          <ac:cxnSpMkLst>
            <pc:docMk/>
            <pc:sldMk cId="1633655013" sldId="323"/>
            <ac:cxnSpMk id="35" creationId="{BAD5245A-A270-7154-7105-01AA779C50D2}"/>
          </ac:cxnSpMkLst>
        </pc:cxnChg>
      </pc:sldChg>
      <pc:sldChg chg="modSp mod">
        <pc:chgData name="North, Matt (STFC,RAL,ISIS)" userId="9d956e4a-7722-4f79-8364-cd10701d76d5" providerId="ADAL" clId="{F8D9BC4A-81D9-45BB-BAD1-89C10AE509C2}" dt="2026-04-08T15:22:44.340" v="8995" actId="1076"/>
        <pc:sldMkLst>
          <pc:docMk/>
          <pc:sldMk cId="3508818722" sldId="340"/>
        </pc:sldMkLst>
        <pc:spChg chg="mod">
          <ac:chgData name="North, Matt (STFC,RAL,ISIS)" userId="9d956e4a-7722-4f79-8364-cd10701d76d5" providerId="ADAL" clId="{F8D9BC4A-81D9-45BB-BAD1-89C10AE509C2}" dt="2026-04-08T15:22:44.340" v="8995" actId="1076"/>
          <ac:spMkLst>
            <pc:docMk/>
            <pc:sldMk cId="3508818722" sldId="340"/>
            <ac:spMk id="3" creationId="{1F8950A9-39A6-1BAD-3027-03FB99D122E5}"/>
          </ac:spMkLst>
        </pc:spChg>
        <pc:picChg chg="mod">
          <ac:chgData name="North, Matt (STFC,RAL,ISIS)" userId="9d956e4a-7722-4f79-8364-cd10701d76d5" providerId="ADAL" clId="{F8D9BC4A-81D9-45BB-BAD1-89C10AE509C2}" dt="2026-04-08T15:22:32.930" v="8990" actId="1076"/>
          <ac:picMkLst>
            <pc:docMk/>
            <pc:sldMk cId="3508818722" sldId="340"/>
            <ac:picMk id="2" creationId="{93185D29-8029-56B8-61EC-E01409E6AA3E}"/>
          </ac:picMkLst>
        </pc:picChg>
        <pc:picChg chg="mod">
          <ac:chgData name="North, Matt (STFC,RAL,ISIS)" userId="9d956e4a-7722-4f79-8364-cd10701d76d5" providerId="ADAL" clId="{F8D9BC4A-81D9-45BB-BAD1-89C10AE509C2}" dt="2026-04-08T15:22:37.306" v="8993" actId="1076"/>
          <ac:picMkLst>
            <pc:docMk/>
            <pc:sldMk cId="3508818722" sldId="340"/>
            <ac:picMk id="5" creationId="{A5991BD8-EDCA-AAE1-3F58-8862098A741A}"/>
          </ac:picMkLst>
        </pc:picChg>
      </pc:sldChg>
      <pc:sldChg chg="addSp modSp add mod modNotesTx">
        <pc:chgData name="North, Matt (STFC,RAL,ISIS)" userId="9d956e4a-7722-4f79-8364-cd10701d76d5" providerId="ADAL" clId="{F8D9BC4A-81D9-45BB-BAD1-89C10AE509C2}" dt="2026-04-08T15:20:34.595" v="8985" actId="20577"/>
        <pc:sldMkLst>
          <pc:docMk/>
          <pc:sldMk cId="731901470" sldId="367"/>
        </pc:sldMkLst>
        <pc:spChg chg="mod">
          <ac:chgData name="North, Matt (STFC,RAL,ISIS)" userId="9d956e4a-7722-4f79-8364-cd10701d76d5" providerId="ADAL" clId="{F8D9BC4A-81D9-45BB-BAD1-89C10AE509C2}" dt="2026-04-08T13:12:43.101" v="5569" actId="1076"/>
          <ac:spMkLst>
            <pc:docMk/>
            <pc:sldMk cId="731901470" sldId="367"/>
            <ac:spMk id="55" creationId="{F81B1399-A19A-A031-406A-ED903B8EA833}"/>
          </ac:spMkLst>
        </pc:spChg>
        <pc:spChg chg="mod">
          <ac:chgData name="North, Matt (STFC,RAL,ISIS)" userId="9d956e4a-7722-4f79-8364-cd10701d76d5" providerId="ADAL" clId="{F8D9BC4A-81D9-45BB-BAD1-89C10AE509C2}" dt="2026-04-08T13:12:32.021" v="5567" actId="1076"/>
          <ac:spMkLst>
            <pc:docMk/>
            <pc:sldMk cId="731901470" sldId="367"/>
            <ac:spMk id="56" creationId="{B7A725FB-3AEB-50F3-6A15-0CE6E9477D01}"/>
          </ac:spMkLst>
        </pc:spChg>
        <pc:grpChg chg="mod">
          <ac:chgData name="North, Matt (STFC,RAL,ISIS)" userId="9d956e4a-7722-4f79-8364-cd10701d76d5" providerId="ADAL" clId="{F8D9BC4A-81D9-45BB-BAD1-89C10AE509C2}" dt="2026-04-08T13:12:38.902" v="5568" actId="1076"/>
          <ac:grpSpMkLst>
            <pc:docMk/>
            <pc:sldMk cId="731901470" sldId="367"/>
            <ac:grpSpMk id="42" creationId="{FD99E943-0258-A930-25B0-5456676527BA}"/>
          </ac:grpSpMkLst>
        </pc:grpChg>
        <pc:grpChg chg="mod">
          <ac:chgData name="North, Matt (STFC,RAL,ISIS)" userId="9d956e4a-7722-4f79-8364-cd10701d76d5" providerId="ADAL" clId="{F8D9BC4A-81D9-45BB-BAD1-89C10AE509C2}" dt="2026-04-08T13:12:29.753" v="5566" actId="1076"/>
          <ac:grpSpMkLst>
            <pc:docMk/>
            <pc:sldMk cId="731901470" sldId="367"/>
            <ac:grpSpMk id="48" creationId="{8CB841DF-3771-353C-EF83-22E744504424}"/>
          </ac:grpSpMkLst>
        </pc:grpChg>
        <pc:picChg chg="add mod">
          <ac:chgData name="North, Matt (STFC,RAL,ISIS)" userId="9d956e4a-7722-4f79-8364-cd10701d76d5" providerId="ADAL" clId="{F8D9BC4A-81D9-45BB-BAD1-89C10AE509C2}" dt="2026-04-08T13:12:46.019" v="5570" actId="1076"/>
          <ac:picMkLst>
            <pc:docMk/>
            <pc:sldMk cId="731901470" sldId="367"/>
            <ac:picMk id="4" creationId="{C8A01549-4C29-E6D1-DF2C-EA8066F790C7}"/>
          </ac:picMkLst>
        </pc:picChg>
        <pc:picChg chg="add mod">
          <ac:chgData name="North, Matt (STFC,RAL,ISIS)" userId="9d956e4a-7722-4f79-8364-cd10701d76d5" providerId="ADAL" clId="{F8D9BC4A-81D9-45BB-BAD1-89C10AE509C2}" dt="2026-04-08T13:12:58.841" v="5572" actId="1076"/>
          <ac:picMkLst>
            <pc:docMk/>
            <pc:sldMk cId="731901470" sldId="367"/>
            <ac:picMk id="5" creationId="{392B4DF4-7C9F-E86D-5B54-7B355AAC4241}"/>
          </ac:picMkLst>
        </pc:picChg>
      </pc:sldChg>
      <pc:sldChg chg="modSp add mod modNotesTx">
        <pc:chgData name="North, Matt (STFC,RAL,ISIS)" userId="9d956e4a-7722-4f79-8364-cd10701d76d5" providerId="ADAL" clId="{F8D9BC4A-81D9-45BB-BAD1-89C10AE509C2}" dt="2026-04-08T14:30:53.656" v="7405" actId="20577"/>
        <pc:sldMkLst>
          <pc:docMk/>
          <pc:sldMk cId="75336955" sldId="368"/>
        </pc:sldMkLst>
        <pc:spChg chg="mod">
          <ac:chgData name="North, Matt (STFC,RAL,ISIS)" userId="9d956e4a-7722-4f79-8364-cd10701d76d5" providerId="ADAL" clId="{F8D9BC4A-81D9-45BB-BAD1-89C10AE509C2}" dt="2026-04-08T08:52:52.023" v="5513" actId="20577"/>
          <ac:spMkLst>
            <pc:docMk/>
            <pc:sldMk cId="75336955" sldId="368"/>
            <ac:spMk id="19" creationId="{CAA773FF-FAFD-5D1C-08A8-E5E9A938838F}"/>
          </ac:spMkLst>
        </pc:spChg>
      </pc:sldChg>
      <pc:sldChg chg="addSp delSp modSp add del mod modNotesTx">
        <pc:chgData name="North, Matt (STFC,RAL,ISIS)" userId="9d956e4a-7722-4f79-8364-cd10701d76d5" providerId="ADAL" clId="{F8D9BC4A-81D9-45BB-BAD1-89C10AE509C2}" dt="2026-04-08T15:31:45.532" v="9574" actId="20577"/>
        <pc:sldMkLst>
          <pc:docMk/>
          <pc:sldMk cId="2423592806" sldId="384"/>
        </pc:sldMkLst>
        <pc:spChg chg="add mod">
          <ac:chgData name="North, Matt (STFC,RAL,ISIS)" userId="9d956e4a-7722-4f79-8364-cd10701d76d5" providerId="ADAL" clId="{F8D9BC4A-81D9-45BB-BAD1-89C10AE509C2}" dt="2026-04-08T08:40:46.788" v="4789" actId="1076"/>
          <ac:spMkLst>
            <pc:docMk/>
            <pc:sldMk cId="2423592806" sldId="384"/>
            <ac:spMk id="2" creationId="{38EAC853-439F-11EB-06C6-C2B7F9FF9F88}"/>
          </ac:spMkLst>
        </pc:spChg>
        <pc:picChg chg="mod">
          <ac:chgData name="North, Matt (STFC,RAL,ISIS)" userId="9d956e4a-7722-4f79-8364-cd10701d76d5" providerId="ADAL" clId="{F8D9BC4A-81D9-45BB-BAD1-89C10AE509C2}" dt="2026-04-08T15:21:50.616" v="8987" actId="1076"/>
          <ac:picMkLst>
            <pc:docMk/>
            <pc:sldMk cId="2423592806" sldId="384"/>
            <ac:picMk id="4" creationId="{BEA29CF3-F52C-0C19-124B-67BC47C2E56E}"/>
          </ac:picMkLst>
        </pc:picChg>
      </pc:sldChg>
      <pc:sldChg chg="modSp mod ord modShow">
        <pc:chgData name="North, Matt (STFC,RAL,ISIS)" userId="9d956e4a-7722-4f79-8364-cd10701d76d5" providerId="ADAL" clId="{F8D9BC4A-81D9-45BB-BAD1-89C10AE509C2}" dt="2026-04-10T14:45:21.041" v="10317" actId="1076"/>
        <pc:sldMkLst>
          <pc:docMk/>
          <pc:sldMk cId="1989654004" sldId="1062"/>
        </pc:sldMkLst>
        <pc:picChg chg="mod">
          <ac:chgData name="North, Matt (STFC,RAL,ISIS)" userId="9d956e4a-7722-4f79-8364-cd10701d76d5" providerId="ADAL" clId="{F8D9BC4A-81D9-45BB-BAD1-89C10AE509C2}" dt="2026-04-10T14:45:21.041" v="10317" actId="1076"/>
          <ac:picMkLst>
            <pc:docMk/>
            <pc:sldMk cId="1989654004" sldId="1062"/>
            <ac:picMk id="3" creationId="{BF9A6599-4227-2AC5-7129-2D783F7507DA}"/>
          </ac:picMkLst>
        </pc:picChg>
      </pc:sldChg>
      <pc:sldChg chg="ord">
        <pc:chgData name="North, Matt (STFC,RAL,ISIS)" userId="9d956e4a-7722-4f79-8364-cd10701d76d5" providerId="ADAL" clId="{F8D9BC4A-81D9-45BB-BAD1-89C10AE509C2}" dt="2026-04-07T16:12:55.536" v="1049"/>
        <pc:sldMkLst>
          <pc:docMk/>
          <pc:sldMk cId="3562091902" sldId="1197"/>
        </pc:sldMkLst>
      </pc:sldChg>
      <pc:sldChg chg="ord">
        <pc:chgData name="North, Matt (STFC,RAL,ISIS)" userId="9d956e4a-7722-4f79-8364-cd10701d76d5" providerId="ADAL" clId="{F8D9BC4A-81D9-45BB-BAD1-89C10AE509C2}" dt="2026-04-07T16:12:55.536" v="1049"/>
        <pc:sldMkLst>
          <pc:docMk/>
          <pc:sldMk cId="1849219613" sldId="1202"/>
        </pc:sldMkLst>
      </pc:sldChg>
      <pc:sldChg chg="add modNotesTx">
        <pc:chgData name="North, Matt (STFC,RAL,ISIS)" userId="9d956e4a-7722-4f79-8364-cd10701d76d5" providerId="ADAL" clId="{F8D9BC4A-81D9-45BB-BAD1-89C10AE509C2}" dt="2026-04-08T10:11:40.186" v="5530" actId="6549"/>
        <pc:sldMkLst>
          <pc:docMk/>
          <pc:sldMk cId="200225661" sldId="1253"/>
        </pc:sldMkLst>
      </pc:sldChg>
      <pc:sldChg chg="add del modNotesTx">
        <pc:chgData name="North, Matt (STFC,RAL,ISIS)" userId="9d956e4a-7722-4f79-8364-cd10701d76d5" providerId="ADAL" clId="{F8D9BC4A-81D9-45BB-BAD1-89C10AE509C2}" dt="2026-04-08T15:29:02.541" v="9412" actId="20577"/>
        <pc:sldMkLst>
          <pc:docMk/>
          <pc:sldMk cId="2137145366" sldId="1256"/>
        </pc:sldMkLst>
      </pc:sldChg>
      <pc:sldChg chg="add mod modShow">
        <pc:chgData name="North, Matt (STFC,RAL,ISIS)" userId="9d956e4a-7722-4f79-8364-cd10701d76d5" providerId="ADAL" clId="{F8D9BC4A-81D9-45BB-BAD1-89C10AE509C2}" dt="2026-04-08T10:07:55.523" v="5524" actId="729"/>
        <pc:sldMkLst>
          <pc:docMk/>
          <pc:sldMk cId="2837063124" sldId="1257"/>
        </pc:sldMkLst>
      </pc:sldChg>
      <pc:sldChg chg="add modNotesTx">
        <pc:chgData name="North, Matt (STFC,RAL,ISIS)" userId="9d956e4a-7722-4f79-8364-cd10701d76d5" providerId="ADAL" clId="{F8D9BC4A-81D9-45BB-BAD1-89C10AE509C2}" dt="2026-04-08T15:15:23.912" v="8894" actId="20577"/>
        <pc:sldMkLst>
          <pc:docMk/>
          <pc:sldMk cId="2850651737" sldId="1258"/>
        </pc:sldMkLst>
      </pc:sldChg>
      <pc:sldChg chg="modSp mod modNotesTx">
        <pc:chgData name="North, Matt (STFC,RAL,ISIS)" userId="9d956e4a-7722-4f79-8364-cd10701d76d5" providerId="ADAL" clId="{F8D9BC4A-81D9-45BB-BAD1-89C10AE509C2}" dt="2026-04-09T14:40:20.837" v="10315" actId="20577"/>
        <pc:sldMkLst>
          <pc:docMk/>
          <pc:sldMk cId="1947620097" sldId="1355"/>
        </pc:sldMkLst>
        <pc:spChg chg="mod">
          <ac:chgData name="North, Matt (STFC,RAL,ISIS)" userId="9d956e4a-7722-4f79-8364-cd10701d76d5" providerId="ADAL" clId="{F8D9BC4A-81D9-45BB-BAD1-89C10AE509C2}" dt="2026-04-08T14:45:33.324" v="7671" actId="1076"/>
          <ac:spMkLst>
            <pc:docMk/>
            <pc:sldMk cId="1947620097" sldId="1355"/>
            <ac:spMk id="2" creationId="{7EC2D6FF-DA7F-E0F6-A1B9-240B7C0BF46F}"/>
          </ac:spMkLst>
        </pc:spChg>
        <pc:spChg chg="mod">
          <ac:chgData name="North, Matt (STFC,RAL,ISIS)" userId="9d956e4a-7722-4f79-8364-cd10701d76d5" providerId="ADAL" clId="{F8D9BC4A-81D9-45BB-BAD1-89C10AE509C2}" dt="2026-04-09T14:36:14.036" v="9925" actId="1076"/>
          <ac:spMkLst>
            <pc:docMk/>
            <pc:sldMk cId="1947620097" sldId="1355"/>
            <ac:spMk id="3" creationId="{0B51A749-2551-25ED-0C4C-03A2DDFA7685}"/>
          </ac:spMkLst>
        </pc:spChg>
        <pc:spChg chg="mod">
          <ac:chgData name="North, Matt (STFC,RAL,ISIS)" userId="9d956e4a-7722-4f79-8364-cd10701d76d5" providerId="ADAL" clId="{F8D9BC4A-81D9-45BB-BAD1-89C10AE509C2}" dt="2026-04-08T14:44:21.724" v="7664" actId="14100"/>
          <ac:spMkLst>
            <pc:docMk/>
            <pc:sldMk cId="1947620097" sldId="1355"/>
            <ac:spMk id="4" creationId="{7C80E804-3C2F-E63D-7F5B-8E5A288179D2}"/>
          </ac:spMkLst>
        </pc:spChg>
        <pc:spChg chg="mod">
          <ac:chgData name="North, Matt (STFC,RAL,ISIS)" userId="9d956e4a-7722-4f79-8364-cd10701d76d5" providerId="ADAL" clId="{F8D9BC4A-81D9-45BB-BAD1-89C10AE509C2}" dt="2026-04-08T11:57:39.513" v="5533" actId="1076"/>
          <ac:spMkLst>
            <pc:docMk/>
            <pc:sldMk cId="1947620097" sldId="1355"/>
            <ac:spMk id="6" creationId="{0EAD794A-1925-A3E2-3F96-6B8ACF537F3A}"/>
          </ac:spMkLst>
        </pc:spChg>
        <pc:picChg chg="mod ord">
          <ac:chgData name="North, Matt (STFC,RAL,ISIS)" userId="9d956e4a-7722-4f79-8364-cd10701d76d5" providerId="ADAL" clId="{F8D9BC4A-81D9-45BB-BAD1-89C10AE509C2}" dt="2026-04-08T14:51:55.397" v="7970" actId="1076"/>
          <ac:picMkLst>
            <pc:docMk/>
            <pc:sldMk cId="1947620097" sldId="1355"/>
            <ac:picMk id="5" creationId="{15D09485-49E6-E6B8-7169-7B14F1EB546F}"/>
          </ac:picMkLst>
        </pc:picChg>
      </pc:sldChg>
      <pc:sldChg chg="addSp delSp modSp mod modNotesTx">
        <pc:chgData name="North, Matt (STFC,RAL,ISIS)" userId="9d956e4a-7722-4f79-8364-cd10701d76d5" providerId="ADAL" clId="{F8D9BC4A-81D9-45BB-BAD1-89C10AE509C2}" dt="2026-04-08T15:10:20.741" v="8445" actId="6549"/>
        <pc:sldMkLst>
          <pc:docMk/>
          <pc:sldMk cId="1298140110" sldId="2147376164"/>
        </pc:sldMkLst>
        <pc:spChg chg="mod">
          <ac:chgData name="North, Matt (STFC,RAL,ISIS)" userId="9d956e4a-7722-4f79-8364-cd10701d76d5" providerId="ADAL" clId="{F8D9BC4A-81D9-45BB-BAD1-89C10AE509C2}" dt="2026-04-08T08:22:39.852" v="4004" actId="20577"/>
          <ac:spMkLst>
            <pc:docMk/>
            <pc:sldMk cId="1298140110" sldId="2147376164"/>
            <ac:spMk id="2" creationId="{7E5AA367-0DCF-83B6-B6BF-B1F606A154DA}"/>
          </ac:spMkLst>
        </pc:spChg>
      </pc:sldChg>
      <pc:sldChg chg="addSp delSp modSp mod ord modNotesTx">
        <pc:chgData name="North, Matt (STFC,RAL,ISIS)" userId="9d956e4a-7722-4f79-8364-cd10701d76d5" providerId="ADAL" clId="{F8D9BC4A-81D9-45BB-BAD1-89C10AE509C2}" dt="2026-04-08T15:17:45.286" v="8947" actId="1076"/>
        <pc:sldMkLst>
          <pc:docMk/>
          <pc:sldMk cId="3695812662" sldId="2147376166"/>
        </pc:sldMkLst>
        <pc:spChg chg="mod">
          <ac:chgData name="North, Matt (STFC,RAL,ISIS)" userId="9d956e4a-7722-4f79-8364-cd10701d76d5" providerId="ADAL" clId="{F8D9BC4A-81D9-45BB-BAD1-89C10AE509C2}" dt="2026-04-08T13:51:14.328" v="6527" actId="20577"/>
          <ac:spMkLst>
            <pc:docMk/>
            <pc:sldMk cId="3695812662" sldId="2147376166"/>
            <ac:spMk id="2" creationId="{CEA8AB27-C49B-9C04-3C3B-45A9BD711FE6}"/>
          </ac:spMkLst>
        </pc:spChg>
        <pc:spChg chg="add mod">
          <ac:chgData name="North, Matt (STFC,RAL,ISIS)" userId="9d956e4a-7722-4f79-8364-cd10701d76d5" providerId="ADAL" clId="{F8D9BC4A-81D9-45BB-BAD1-89C10AE509C2}" dt="2026-04-08T14:39:00.550" v="7442" actId="1076"/>
          <ac:spMkLst>
            <pc:docMk/>
            <pc:sldMk cId="3695812662" sldId="2147376166"/>
            <ac:spMk id="9" creationId="{F0E9A454-639B-3D12-3043-3FBFA0F3E348}"/>
          </ac:spMkLst>
        </pc:spChg>
        <pc:spChg chg="add mod">
          <ac:chgData name="North, Matt (STFC,RAL,ISIS)" userId="9d956e4a-7722-4f79-8364-cd10701d76d5" providerId="ADAL" clId="{F8D9BC4A-81D9-45BB-BAD1-89C10AE509C2}" dt="2026-04-08T14:39:25.431" v="7465" actId="14100"/>
          <ac:spMkLst>
            <pc:docMk/>
            <pc:sldMk cId="3695812662" sldId="2147376166"/>
            <ac:spMk id="10" creationId="{5C6D61B2-7CB1-7C4E-4362-69CA848832D6}"/>
          </ac:spMkLst>
        </pc:spChg>
        <pc:spChg chg="add mod">
          <ac:chgData name="North, Matt (STFC,RAL,ISIS)" userId="9d956e4a-7722-4f79-8364-cd10701d76d5" providerId="ADAL" clId="{F8D9BC4A-81D9-45BB-BAD1-89C10AE509C2}" dt="2026-04-08T14:39:30.273" v="7466" actId="1076"/>
          <ac:spMkLst>
            <pc:docMk/>
            <pc:sldMk cId="3695812662" sldId="2147376166"/>
            <ac:spMk id="11" creationId="{BA09E574-C823-C38F-43CB-351697E636A4}"/>
          </ac:spMkLst>
        </pc:spChg>
        <pc:spChg chg="add mod">
          <ac:chgData name="North, Matt (STFC,RAL,ISIS)" userId="9d956e4a-7722-4f79-8364-cd10701d76d5" providerId="ADAL" clId="{F8D9BC4A-81D9-45BB-BAD1-89C10AE509C2}" dt="2026-04-08T14:39:31.993" v="7467" actId="1076"/>
          <ac:spMkLst>
            <pc:docMk/>
            <pc:sldMk cId="3695812662" sldId="2147376166"/>
            <ac:spMk id="12" creationId="{ABB514DE-1931-F9F8-7C3C-DF2C8DC2C92C}"/>
          </ac:spMkLst>
        </pc:spChg>
        <pc:graphicFrameChg chg="add mod modGraphic">
          <ac:chgData name="North, Matt (STFC,RAL,ISIS)" userId="9d956e4a-7722-4f79-8364-cd10701d76d5" providerId="ADAL" clId="{F8D9BC4A-81D9-45BB-BAD1-89C10AE509C2}" dt="2026-04-08T14:12:33.575" v="7283"/>
          <ac:graphicFrameMkLst>
            <pc:docMk/>
            <pc:sldMk cId="3695812662" sldId="2147376166"/>
            <ac:graphicFrameMk id="5" creationId="{6D843B22-892D-9815-C13F-FAF502FE050C}"/>
          </ac:graphicFrameMkLst>
        </pc:graphicFrameChg>
        <pc:picChg chg="add mod">
          <ac:chgData name="North, Matt (STFC,RAL,ISIS)" userId="9d956e4a-7722-4f79-8364-cd10701d76d5" providerId="ADAL" clId="{F8D9BC4A-81D9-45BB-BAD1-89C10AE509C2}" dt="2026-04-08T14:12:39.076" v="7285" actId="1076"/>
          <ac:picMkLst>
            <pc:docMk/>
            <pc:sldMk cId="3695812662" sldId="2147376166"/>
            <ac:picMk id="6" creationId="{AF4BB37A-4252-B45B-793D-AF55E52C91AB}"/>
          </ac:picMkLst>
        </pc:picChg>
        <pc:picChg chg="add mod ord">
          <ac:chgData name="North, Matt (STFC,RAL,ISIS)" userId="9d956e4a-7722-4f79-8364-cd10701d76d5" providerId="ADAL" clId="{F8D9BC4A-81D9-45BB-BAD1-89C10AE509C2}" dt="2026-04-08T14:25:39.291" v="7299" actId="1076"/>
          <ac:picMkLst>
            <pc:docMk/>
            <pc:sldMk cId="3695812662" sldId="2147376166"/>
            <ac:picMk id="8" creationId="{FA3C0025-9CEE-64DC-478C-D68A4E5BAE26}"/>
          </ac:picMkLst>
        </pc:picChg>
        <pc:picChg chg="add mod">
          <ac:chgData name="North, Matt (STFC,RAL,ISIS)" userId="9d956e4a-7722-4f79-8364-cd10701d76d5" providerId="ADAL" clId="{F8D9BC4A-81D9-45BB-BAD1-89C10AE509C2}" dt="2026-04-08T15:17:45.286" v="8947" actId="1076"/>
          <ac:picMkLst>
            <pc:docMk/>
            <pc:sldMk cId="3695812662" sldId="2147376166"/>
            <ac:picMk id="1026" creationId="{17F35EEF-722A-6727-0690-AE9299F34217}"/>
          </ac:picMkLst>
        </pc:picChg>
      </pc:sldChg>
      <pc:sldChg chg="add">
        <pc:chgData name="North, Matt (STFC,RAL,ISIS)" userId="9d956e4a-7722-4f79-8364-cd10701d76d5" providerId="ADAL" clId="{F8D9BC4A-81D9-45BB-BAD1-89C10AE509C2}" dt="2026-04-08T10:07:08.470" v="5521"/>
        <pc:sldMkLst>
          <pc:docMk/>
          <pc:sldMk cId="187077090" sldId="2147376168"/>
        </pc:sldMkLst>
      </pc:sldChg>
      <pc:sldChg chg="addSp delSp modSp new del mod">
        <pc:chgData name="North, Matt (STFC,RAL,ISIS)" userId="9d956e4a-7722-4f79-8364-cd10701d76d5" providerId="ADAL" clId="{F8D9BC4A-81D9-45BB-BAD1-89C10AE509C2}" dt="2026-04-09T14:27:10.377" v="9796" actId="2696"/>
        <pc:sldMkLst>
          <pc:docMk/>
          <pc:sldMk cId="3254723738" sldId="2147376169"/>
        </pc:sldMkLst>
        <pc:picChg chg="add del mod">
          <ac:chgData name="North, Matt (STFC,RAL,ISIS)" userId="9d956e4a-7722-4f79-8364-cd10701d76d5" providerId="ADAL" clId="{F8D9BC4A-81D9-45BB-BAD1-89C10AE509C2}" dt="2026-04-09T14:21:11.185" v="9707" actId="21"/>
          <ac:picMkLst>
            <pc:docMk/>
            <pc:sldMk cId="3254723738" sldId="2147376169"/>
            <ac:picMk id="5" creationId="{6677DC5D-0BEF-346B-945D-81FD140A5868}"/>
          </ac:picMkLst>
        </pc:picChg>
      </pc:sldChg>
      <pc:sldChg chg="delSp modSp add del mod">
        <pc:chgData name="North, Matt (STFC,RAL,ISIS)" userId="9d956e4a-7722-4f79-8364-cd10701d76d5" providerId="ADAL" clId="{F8D9BC4A-81D9-45BB-BAD1-89C10AE509C2}" dt="2026-04-09T14:27:07.797" v="9795" actId="2696"/>
        <pc:sldMkLst>
          <pc:docMk/>
          <pc:sldMk cId="1583939562" sldId="2147376170"/>
        </pc:sldMkLst>
        <pc:spChg chg="del">
          <ac:chgData name="North, Matt (STFC,RAL,ISIS)" userId="9d956e4a-7722-4f79-8364-cd10701d76d5" providerId="ADAL" clId="{F8D9BC4A-81D9-45BB-BAD1-89C10AE509C2}" dt="2026-04-09T14:26:02.429" v="9786" actId="21"/>
          <ac:spMkLst>
            <pc:docMk/>
            <pc:sldMk cId="1583939562" sldId="2147376170"/>
            <ac:spMk id="4" creationId="{EEAAD571-409A-BBF0-C7E5-9D81E908819B}"/>
          </ac:spMkLst>
        </pc:spChg>
        <pc:spChg chg="del">
          <ac:chgData name="North, Matt (STFC,RAL,ISIS)" userId="9d956e4a-7722-4f79-8364-cd10701d76d5" providerId="ADAL" clId="{F8D9BC4A-81D9-45BB-BAD1-89C10AE509C2}" dt="2026-04-09T14:26:02.429" v="9786" actId="21"/>
          <ac:spMkLst>
            <pc:docMk/>
            <pc:sldMk cId="1583939562" sldId="2147376170"/>
            <ac:spMk id="5" creationId="{C36BEB3D-3028-E7C7-61E3-6BE330A430DD}"/>
          </ac:spMkLst>
        </pc:spChg>
        <pc:spChg chg="del">
          <ac:chgData name="North, Matt (STFC,RAL,ISIS)" userId="9d956e4a-7722-4f79-8364-cd10701d76d5" providerId="ADAL" clId="{F8D9BC4A-81D9-45BB-BAD1-89C10AE509C2}" dt="2026-04-09T14:26:02.429" v="9786" actId="21"/>
          <ac:spMkLst>
            <pc:docMk/>
            <pc:sldMk cId="1583939562" sldId="2147376170"/>
            <ac:spMk id="9" creationId="{DF7D8096-45E9-B6B3-164D-4ED33A52A8E6}"/>
          </ac:spMkLst>
        </pc:spChg>
        <pc:spChg chg="del">
          <ac:chgData name="North, Matt (STFC,RAL,ISIS)" userId="9d956e4a-7722-4f79-8364-cd10701d76d5" providerId="ADAL" clId="{F8D9BC4A-81D9-45BB-BAD1-89C10AE509C2}" dt="2026-04-09T14:26:02.429" v="9786" actId="21"/>
          <ac:spMkLst>
            <pc:docMk/>
            <pc:sldMk cId="1583939562" sldId="2147376170"/>
            <ac:spMk id="11" creationId="{2571A3E3-D82C-B331-3745-36594ECC963C}"/>
          </ac:spMkLst>
        </pc:spChg>
        <pc:spChg chg="del">
          <ac:chgData name="North, Matt (STFC,RAL,ISIS)" userId="9d956e4a-7722-4f79-8364-cd10701d76d5" providerId="ADAL" clId="{F8D9BC4A-81D9-45BB-BAD1-89C10AE509C2}" dt="2026-04-09T14:26:02.429" v="9786" actId="21"/>
          <ac:spMkLst>
            <pc:docMk/>
            <pc:sldMk cId="1583939562" sldId="2147376170"/>
            <ac:spMk id="15" creationId="{328D3007-8E76-80B8-83D2-F1CC3F21285A}"/>
          </ac:spMkLst>
        </pc:spChg>
        <pc:spChg chg="del">
          <ac:chgData name="North, Matt (STFC,RAL,ISIS)" userId="9d956e4a-7722-4f79-8364-cd10701d76d5" providerId="ADAL" clId="{F8D9BC4A-81D9-45BB-BAD1-89C10AE509C2}" dt="2026-04-09T14:26:02.429" v="9786" actId="21"/>
          <ac:spMkLst>
            <pc:docMk/>
            <pc:sldMk cId="1583939562" sldId="2147376170"/>
            <ac:spMk id="21" creationId="{BB7028FD-5BFE-C567-EED9-21BBBF4A39A2}"/>
          </ac:spMkLst>
        </pc:spChg>
        <pc:spChg chg="del">
          <ac:chgData name="North, Matt (STFC,RAL,ISIS)" userId="9d956e4a-7722-4f79-8364-cd10701d76d5" providerId="ADAL" clId="{F8D9BC4A-81D9-45BB-BAD1-89C10AE509C2}" dt="2026-04-09T14:26:02.429" v="9786" actId="21"/>
          <ac:spMkLst>
            <pc:docMk/>
            <pc:sldMk cId="1583939562" sldId="2147376170"/>
            <ac:spMk id="27" creationId="{B6AF56FD-177E-F19A-0019-5970B350F58D}"/>
          </ac:spMkLst>
        </pc:spChg>
        <pc:spChg chg="del">
          <ac:chgData name="North, Matt (STFC,RAL,ISIS)" userId="9d956e4a-7722-4f79-8364-cd10701d76d5" providerId="ADAL" clId="{F8D9BC4A-81D9-45BB-BAD1-89C10AE509C2}" dt="2026-04-09T14:26:02.429" v="9786" actId="21"/>
          <ac:spMkLst>
            <pc:docMk/>
            <pc:sldMk cId="1583939562" sldId="2147376170"/>
            <ac:spMk id="28" creationId="{A12EC75C-7B53-3294-9241-700C201B8B3F}"/>
          </ac:spMkLst>
        </pc:spChg>
        <pc:picChg chg="del">
          <ac:chgData name="North, Matt (STFC,RAL,ISIS)" userId="9d956e4a-7722-4f79-8364-cd10701d76d5" providerId="ADAL" clId="{F8D9BC4A-81D9-45BB-BAD1-89C10AE509C2}" dt="2026-04-09T14:25:59.867" v="9785" actId="478"/>
          <ac:picMkLst>
            <pc:docMk/>
            <pc:sldMk cId="1583939562" sldId="2147376170"/>
            <ac:picMk id="25" creationId="{741A83DB-7B52-3E07-2921-F6D1FC4A54A1}"/>
          </ac:picMkLst>
        </pc:picChg>
        <pc:cxnChg chg="del">
          <ac:chgData name="North, Matt (STFC,RAL,ISIS)" userId="9d956e4a-7722-4f79-8364-cd10701d76d5" providerId="ADAL" clId="{F8D9BC4A-81D9-45BB-BAD1-89C10AE509C2}" dt="2026-04-09T14:26:02.429" v="9786" actId="21"/>
          <ac:cxnSpMkLst>
            <pc:docMk/>
            <pc:sldMk cId="1583939562" sldId="2147376170"/>
            <ac:cxnSpMk id="18" creationId="{BB09D390-AD7A-1873-15B7-22F368E9790B}"/>
          </ac:cxnSpMkLst>
        </pc:cxnChg>
        <pc:cxnChg chg="del">
          <ac:chgData name="North, Matt (STFC,RAL,ISIS)" userId="9d956e4a-7722-4f79-8364-cd10701d76d5" providerId="ADAL" clId="{F8D9BC4A-81D9-45BB-BAD1-89C10AE509C2}" dt="2026-04-09T14:26:02.429" v="9786" actId="21"/>
          <ac:cxnSpMkLst>
            <pc:docMk/>
            <pc:sldMk cId="1583939562" sldId="2147376170"/>
            <ac:cxnSpMk id="33" creationId="{AA686803-64C6-D819-786E-27B5B87B9DB2}"/>
          </ac:cxnSpMkLst>
        </pc:cxnChg>
      </pc:sldChg>
      <pc:sldChg chg="addSp modSp add mod modNotesTx">
        <pc:chgData name="North, Matt (STFC,RAL,ISIS)" userId="9d956e4a-7722-4f79-8364-cd10701d76d5" providerId="ADAL" clId="{F8D9BC4A-81D9-45BB-BAD1-89C10AE509C2}" dt="2026-04-09T14:29:39.503" v="9921" actId="20577"/>
        <pc:sldMkLst>
          <pc:docMk/>
          <pc:sldMk cId="1729533956" sldId="2147376171"/>
        </pc:sldMkLst>
        <pc:spChg chg="add mod">
          <ac:chgData name="North, Matt (STFC,RAL,ISIS)" userId="9d956e4a-7722-4f79-8364-cd10701d76d5" providerId="ADAL" clId="{F8D9BC4A-81D9-45BB-BAD1-89C10AE509C2}" dt="2026-04-09T14:26:29.921" v="9792" actId="1076"/>
          <ac:spMkLst>
            <pc:docMk/>
            <pc:sldMk cId="1729533956" sldId="2147376171"/>
            <ac:spMk id="4" creationId="{EEAAD571-409A-BBF0-C7E5-9D81E908819B}"/>
          </ac:spMkLst>
        </pc:spChg>
        <pc:spChg chg="add mod">
          <ac:chgData name="North, Matt (STFC,RAL,ISIS)" userId="9d956e4a-7722-4f79-8364-cd10701d76d5" providerId="ADAL" clId="{F8D9BC4A-81D9-45BB-BAD1-89C10AE509C2}" dt="2026-04-09T14:26:03.730" v="9787"/>
          <ac:spMkLst>
            <pc:docMk/>
            <pc:sldMk cId="1729533956" sldId="2147376171"/>
            <ac:spMk id="5" creationId="{C36BEB3D-3028-E7C7-61E3-6BE330A430DD}"/>
          </ac:spMkLst>
        </pc:spChg>
        <pc:spChg chg="add mod">
          <ac:chgData name="North, Matt (STFC,RAL,ISIS)" userId="9d956e4a-7722-4f79-8364-cd10701d76d5" providerId="ADAL" clId="{F8D9BC4A-81D9-45BB-BAD1-89C10AE509C2}" dt="2026-04-09T14:26:03.730" v="9787"/>
          <ac:spMkLst>
            <pc:docMk/>
            <pc:sldMk cId="1729533956" sldId="2147376171"/>
            <ac:spMk id="9" creationId="{DF7D8096-45E9-B6B3-164D-4ED33A52A8E6}"/>
          </ac:spMkLst>
        </pc:spChg>
        <pc:spChg chg="add mod">
          <ac:chgData name="North, Matt (STFC,RAL,ISIS)" userId="9d956e4a-7722-4f79-8364-cd10701d76d5" providerId="ADAL" clId="{F8D9BC4A-81D9-45BB-BAD1-89C10AE509C2}" dt="2026-04-09T14:26:26.556" v="9791" actId="1076"/>
          <ac:spMkLst>
            <pc:docMk/>
            <pc:sldMk cId="1729533956" sldId="2147376171"/>
            <ac:spMk id="11" creationId="{2571A3E3-D82C-B331-3745-36594ECC963C}"/>
          </ac:spMkLst>
        </pc:spChg>
        <pc:spChg chg="add mod">
          <ac:chgData name="North, Matt (STFC,RAL,ISIS)" userId="9d956e4a-7722-4f79-8364-cd10701d76d5" providerId="ADAL" clId="{F8D9BC4A-81D9-45BB-BAD1-89C10AE509C2}" dt="2026-04-09T14:26:03.730" v="9787"/>
          <ac:spMkLst>
            <pc:docMk/>
            <pc:sldMk cId="1729533956" sldId="2147376171"/>
            <ac:spMk id="15" creationId="{328D3007-8E76-80B8-83D2-F1CC3F21285A}"/>
          </ac:spMkLst>
        </pc:spChg>
        <pc:spChg chg="add mod">
          <ac:chgData name="North, Matt (STFC,RAL,ISIS)" userId="9d956e4a-7722-4f79-8364-cd10701d76d5" providerId="ADAL" clId="{F8D9BC4A-81D9-45BB-BAD1-89C10AE509C2}" dt="2026-04-09T14:26:03.730" v="9787"/>
          <ac:spMkLst>
            <pc:docMk/>
            <pc:sldMk cId="1729533956" sldId="2147376171"/>
            <ac:spMk id="21" creationId="{BB7028FD-5BFE-C567-EED9-21BBBF4A39A2}"/>
          </ac:spMkLst>
        </pc:spChg>
        <pc:spChg chg="add mod">
          <ac:chgData name="North, Matt (STFC,RAL,ISIS)" userId="9d956e4a-7722-4f79-8364-cd10701d76d5" providerId="ADAL" clId="{F8D9BC4A-81D9-45BB-BAD1-89C10AE509C2}" dt="2026-04-09T14:26:03.730" v="9787"/>
          <ac:spMkLst>
            <pc:docMk/>
            <pc:sldMk cId="1729533956" sldId="2147376171"/>
            <ac:spMk id="27" creationId="{B6AF56FD-177E-F19A-0019-5970B350F58D}"/>
          </ac:spMkLst>
        </pc:spChg>
        <pc:spChg chg="add mod">
          <ac:chgData name="North, Matt (STFC,RAL,ISIS)" userId="9d956e4a-7722-4f79-8364-cd10701d76d5" providerId="ADAL" clId="{F8D9BC4A-81D9-45BB-BAD1-89C10AE509C2}" dt="2026-04-09T14:26:03.730" v="9787"/>
          <ac:spMkLst>
            <pc:docMk/>
            <pc:sldMk cId="1729533956" sldId="2147376171"/>
            <ac:spMk id="28" creationId="{A12EC75C-7B53-3294-9241-700C201B8B3F}"/>
          </ac:spMkLst>
        </pc:spChg>
        <pc:cxnChg chg="mod">
          <ac:chgData name="North, Matt (STFC,RAL,ISIS)" userId="9d956e4a-7722-4f79-8364-cd10701d76d5" providerId="ADAL" clId="{F8D9BC4A-81D9-45BB-BAD1-89C10AE509C2}" dt="2026-04-09T14:26:32.440" v="9793" actId="14100"/>
          <ac:cxnSpMkLst>
            <pc:docMk/>
            <pc:sldMk cId="1729533956" sldId="2147376171"/>
            <ac:cxnSpMk id="8" creationId="{291C9DC5-263B-5BB3-9389-029FB9BE290D}"/>
          </ac:cxnSpMkLst>
        </pc:cxnChg>
        <pc:cxnChg chg="mod">
          <ac:chgData name="North, Matt (STFC,RAL,ISIS)" userId="9d956e4a-7722-4f79-8364-cd10701d76d5" providerId="ADAL" clId="{F8D9BC4A-81D9-45BB-BAD1-89C10AE509C2}" dt="2026-04-09T14:26:34.864" v="9794" actId="14100"/>
          <ac:cxnSpMkLst>
            <pc:docMk/>
            <pc:sldMk cId="1729533956" sldId="2147376171"/>
            <ac:cxnSpMk id="18" creationId="{BB09D390-AD7A-1873-15B7-22F368E9790B}"/>
          </ac:cxnSpMkLst>
        </pc:cxnChg>
        <pc:cxnChg chg="add mod">
          <ac:chgData name="North, Matt (STFC,RAL,ISIS)" userId="9d956e4a-7722-4f79-8364-cd10701d76d5" providerId="ADAL" clId="{F8D9BC4A-81D9-45BB-BAD1-89C10AE509C2}" dt="2026-04-09T14:26:17.131" v="9789" actId="14100"/>
          <ac:cxnSpMkLst>
            <pc:docMk/>
            <pc:sldMk cId="1729533956" sldId="2147376171"/>
            <ac:cxnSpMk id="19" creationId="{3B75F96F-9D70-77AF-108C-7C1E6A087CC8}"/>
          </ac:cxnSpMkLst>
        </pc:cxnChg>
        <pc:cxnChg chg="mod">
          <ac:chgData name="North, Matt (STFC,RAL,ISIS)" userId="9d956e4a-7722-4f79-8364-cd10701d76d5" providerId="ADAL" clId="{F8D9BC4A-81D9-45BB-BAD1-89C10AE509C2}" dt="2026-04-09T14:26:12.398" v="9788" actId="1076"/>
          <ac:cxnSpMkLst>
            <pc:docMk/>
            <pc:sldMk cId="1729533956" sldId="2147376171"/>
            <ac:cxnSpMk id="33" creationId="{AA686803-64C6-D819-786E-27B5B87B9DB2}"/>
          </ac:cxnSpMkLst>
        </pc:cxnChg>
        <pc:cxnChg chg="add mod">
          <ac:chgData name="North, Matt (STFC,RAL,ISIS)" userId="9d956e4a-7722-4f79-8364-cd10701d76d5" providerId="ADAL" clId="{F8D9BC4A-81D9-45BB-BAD1-89C10AE509C2}" dt="2026-04-09T14:26:21.181" v="9790" actId="1076"/>
          <ac:cxnSpMkLst>
            <pc:docMk/>
            <pc:sldMk cId="1729533956" sldId="2147376171"/>
            <ac:cxnSpMk id="35" creationId="{205E6C1E-16C2-A9BD-6DAA-C7C3DB685224}"/>
          </ac:cxnSpMkLst>
        </pc:cxnChg>
      </pc:sldChg>
      <pc:sldMasterChg chg="delSldLayout">
        <pc:chgData name="North, Matt (STFC,RAL,ISIS)" userId="9d956e4a-7722-4f79-8364-cd10701d76d5" providerId="ADAL" clId="{F8D9BC4A-81D9-45BB-BAD1-89C10AE509C2}" dt="2026-04-08T12:04:43.646" v="5555" actId="2696"/>
        <pc:sldMasterMkLst>
          <pc:docMk/>
          <pc:sldMasterMk cId="397352989" sldId="2147483963"/>
        </pc:sldMasterMkLst>
      </pc:sldMasterChg>
      <pc:sldMasterChg chg="delSldLayout">
        <pc:chgData name="North, Matt (STFC,RAL,ISIS)" userId="9d956e4a-7722-4f79-8364-cd10701d76d5" providerId="ADAL" clId="{F8D9BC4A-81D9-45BB-BAD1-89C10AE509C2}" dt="2026-04-08T08:39:37.876" v="4784" actId="47"/>
        <pc:sldMasterMkLst>
          <pc:docMk/>
          <pc:sldMasterMk cId="993577949" sldId="2147483977"/>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09/04/2026</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5FDAD-BE05-44CB-BE8E-5BCCFE1ECE81}" type="datetimeFigureOut">
              <a:rPr lang="en-GB" smtClean="0"/>
              <a:t>09/04/2026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7397-9DF1-46AD-8989-1C837671F13A}" type="slidenum">
              <a:rPr lang="en-GB" smtClean="0"/>
              <a:t>‹#›</a:t>
            </a:fld>
            <a:endParaRPr lang="en-GB"/>
          </a:p>
        </p:txBody>
      </p:sp>
    </p:spTree>
    <p:extLst>
      <p:ext uri="{BB962C8B-B14F-4D97-AF65-F5344CB8AC3E}">
        <p14:creationId xmlns:p14="http://schemas.microsoft.com/office/powerpoint/2010/main" val="2044609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1</a:t>
            </a:fld>
            <a:endParaRPr lang="en-GB"/>
          </a:p>
        </p:txBody>
      </p:sp>
    </p:spTree>
    <p:extLst>
      <p:ext uri="{BB962C8B-B14F-4D97-AF65-F5344CB8AC3E}">
        <p14:creationId xmlns:p14="http://schemas.microsoft.com/office/powerpoint/2010/main" val="345560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a:t>Completed the transition from our old control system to a new EPICS based system, called IBEX. IBEX no operating on all instruments (large programme of work that’s now complete)</a:t>
            </a:r>
          </a:p>
          <a:p>
            <a:pPr marL="0" marR="0" lvl="0" indent="0" algn="l" rtl="0">
              <a:lnSpc>
                <a:spcPct val="100000"/>
              </a:lnSpc>
              <a:spcBef>
                <a:spcPts val="0"/>
              </a:spcBef>
              <a:spcAft>
                <a:spcPts val="0"/>
              </a:spcAft>
              <a:buClr>
                <a:schemeClr val="dk1"/>
              </a:buClr>
              <a:buSzPts val="1200"/>
              <a:buFont typeface="Arial"/>
              <a:buNone/>
            </a:pPr>
            <a:endParaRPr lang="en-GB" b="1"/>
          </a:p>
          <a:p>
            <a:pPr marL="0" marR="0" lvl="0" indent="0" algn="l" rtl="0">
              <a:lnSpc>
                <a:spcPct val="100000"/>
              </a:lnSpc>
              <a:spcBef>
                <a:spcPts val="0"/>
              </a:spcBef>
              <a:spcAft>
                <a:spcPts val="0"/>
              </a:spcAft>
              <a:buClr>
                <a:schemeClr val="dk1"/>
              </a:buClr>
              <a:buSzPts val="1200"/>
              <a:buFont typeface="Arial"/>
              <a:buNone/>
            </a:pPr>
            <a:r>
              <a:rPr lang="en-GB"/>
              <a:t>Current developments:</a:t>
            </a:r>
          </a:p>
          <a:p>
            <a:pPr marL="0" marR="0" lvl="0" indent="0" algn="l" rtl="0">
              <a:lnSpc>
                <a:spcPct val="100000"/>
              </a:lnSpc>
              <a:spcBef>
                <a:spcPts val="0"/>
              </a:spcBef>
              <a:spcAft>
                <a:spcPts val="0"/>
              </a:spcAft>
              <a:buClr>
                <a:schemeClr val="dk1"/>
              </a:buClr>
              <a:buSzPts val="1200"/>
              <a:buFont typeface="Arial"/>
              <a:buNone/>
            </a:pPr>
            <a:endParaRPr lang="en-GB"/>
          </a:p>
          <a:p>
            <a:pPr marL="0" marR="0" lvl="0" indent="0" algn="l" rtl="0">
              <a:lnSpc>
                <a:spcPct val="100000"/>
              </a:lnSpc>
              <a:spcBef>
                <a:spcPts val="0"/>
              </a:spcBef>
              <a:spcAft>
                <a:spcPts val="0"/>
              </a:spcAft>
              <a:buClr>
                <a:schemeClr val="dk1"/>
              </a:buClr>
              <a:buSzPts val="1200"/>
              <a:buFont typeface="Arial"/>
              <a:buNone/>
            </a:pPr>
            <a:r>
              <a:rPr lang="en-GB"/>
              <a:t>BlueSky – Python library for experiment control and data collection. We integrated it into our IBEX control system for a number of </a:t>
            </a:r>
            <a:r>
              <a:rPr lang="en-GB" err="1"/>
              <a:t>sutomation</a:t>
            </a:r>
            <a:r>
              <a:rPr lang="en-GB"/>
              <a:t> applications across SANS, Reflectometry &amp; Muons enabling highly efficient adaptive scanning; factor of 3 faster sample alignment on </a:t>
            </a:r>
            <a:r>
              <a:rPr lang="en-GB" err="1"/>
              <a:t>refl</a:t>
            </a:r>
            <a:r>
              <a:rPr lang="en-GB"/>
              <a:t>, automating the beamline alignment Looking closely at leveraging this in the future as part of developing the controls capability and in part delivering </a:t>
            </a:r>
            <a:r>
              <a:rPr lang="en-GB" err="1"/>
              <a:t>MNeuData</a:t>
            </a:r>
            <a:endParaRPr lang="en-GB"/>
          </a:p>
          <a:p>
            <a:pPr marL="0" marR="0" lvl="0" indent="0" algn="l" rtl="0">
              <a:lnSpc>
                <a:spcPct val="100000"/>
              </a:lnSpc>
              <a:spcBef>
                <a:spcPts val="0"/>
              </a:spcBef>
              <a:spcAft>
                <a:spcPts val="0"/>
              </a:spcAft>
              <a:buClr>
                <a:schemeClr val="dk1"/>
              </a:buClr>
              <a:buSzPts val="1200"/>
              <a:buFont typeface="Arial"/>
              <a:buNone/>
            </a:pPr>
            <a:endParaRPr lang="en-GB"/>
          </a:p>
          <a:p>
            <a:pPr marL="0" marR="0" lvl="0" indent="0" algn="l" rtl="0">
              <a:lnSpc>
                <a:spcPct val="100000"/>
              </a:lnSpc>
              <a:spcBef>
                <a:spcPts val="0"/>
              </a:spcBef>
              <a:spcAft>
                <a:spcPts val="0"/>
              </a:spcAft>
              <a:buClr>
                <a:schemeClr val="dk1"/>
              </a:buClr>
              <a:buSzPts val="1200"/>
              <a:buFont typeface="Arial"/>
              <a:buNone/>
            </a:pPr>
            <a:r>
              <a:rPr lang="en-GB" err="1"/>
              <a:t>SuperMUSR</a:t>
            </a:r>
            <a:r>
              <a:rPr lang="en-GB"/>
              <a:t> – Our first streamed data pipeline</a:t>
            </a:r>
          </a:p>
          <a:p>
            <a:pPr marL="0" marR="0" lvl="0" indent="0" algn="l" rtl="0">
              <a:lnSpc>
                <a:spcPct val="100000"/>
              </a:lnSpc>
              <a:spcBef>
                <a:spcPts val="0"/>
              </a:spcBef>
              <a:spcAft>
                <a:spcPts val="0"/>
              </a:spcAft>
              <a:buClr>
                <a:schemeClr val="dk1"/>
              </a:buClr>
              <a:buSzPts val="1200"/>
              <a:buFont typeface="Arial"/>
              <a:buNone/>
            </a:pPr>
            <a:endParaRPr lang="en-GB"/>
          </a:p>
          <a:p>
            <a:pPr marL="171450" indent="-171450">
              <a:buClr>
                <a:schemeClr val="dk1"/>
              </a:buClr>
              <a:buSzPts val="1200"/>
              <a:buFont typeface="Arial"/>
              <a:buChar char="•"/>
            </a:pPr>
            <a:r>
              <a:rPr lang="en-GB" err="1"/>
              <a:t>MNeuData</a:t>
            </a:r>
            <a:r>
              <a:rPr lang="en-GB"/>
              <a:t> – Programme that revolutionises instrument data (</a:t>
            </a:r>
            <a:r>
              <a:rPr lang="en-GB" b="1"/>
              <a:t>How do we build a data infrastructure to enable effective application of AI and ML across sci and </a:t>
            </a:r>
            <a:r>
              <a:rPr lang="en-GB" b="1" err="1"/>
              <a:t>eng</a:t>
            </a:r>
            <a:r>
              <a:rPr lang="en-GB" b="1"/>
              <a:t> operations) </a:t>
            </a:r>
            <a:r>
              <a:rPr lang="en-GB" err="1"/>
              <a:t>MNeuData</a:t>
            </a:r>
            <a:r>
              <a:rPr lang="en-GB"/>
              <a:t> Project: </a:t>
            </a:r>
            <a:r>
              <a:rPr lang="en-GB" b="1"/>
              <a:t>Will develop modern, standards-based data infrastructure and streaming across ISIS instruments. A 3–6-month proof-of-concept is proposed to trial architectural options at small scale. </a:t>
            </a:r>
          </a:p>
          <a:p>
            <a:pPr>
              <a:buSzPts val="1200"/>
            </a:pPr>
            <a:endParaRPr lang="en-GB" b="1"/>
          </a:p>
        </p:txBody>
      </p:sp>
      <p:sp>
        <p:nvSpPr>
          <p:cNvPr id="315" name="Google Shape;31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Roboto" panose="02000000000000000000" pitchFamily="2" charset="0"/>
                <a:cs typeface="Roboto" panose="020000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Roboto" panose="02000000000000000000" pitchFamily="2" charset="0"/>
              <a:cs typeface="Roboto" panose="02000000000000000000" pitchFamily="2" charset="0"/>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b="1" dirty="0">
                <a:effectLst/>
                <a:latin typeface="Calibri" panose="020F0502020204030204" pitchFamily="34" charset="0"/>
                <a:ea typeface="Calibri" panose="020F0502020204030204" pitchFamily="34" charset="0"/>
              </a:rPr>
              <a:t>In collaboration with SCD &amp; the Ada Lovelace Centre continue to exploit rapid development of compute across the facility </a:t>
            </a:r>
            <a:r>
              <a:rPr lang="en-GB" sz="1200" b="0" dirty="0">
                <a:effectLst/>
                <a:latin typeface="Calibri" panose="020F0502020204030204" pitchFamily="34" charset="0"/>
                <a:ea typeface="Calibri" panose="020F0502020204030204" pitchFamily="34" charset="0"/>
              </a:rPr>
              <a:t>in a professional and </a:t>
            </a:r>
            <a:r>
              <a:rPr lang="en-GB" sz="1200" b="1" dirty="0">
                <a:effectLst/>
                <a:latin typeface="Calibri" panose="020F0502020204030204" pitchFamily="34" charset="0"/>
                <a:ea typeface="Calibri" panose="020F0502020204030204" pitchFamily="34" charset="0"/>
              </a:rPr>
              <a:t>sustainable way </a:t>
            </a:r>
            <a:r>
              <a:rPr lang="en-GB" sz="1200" b="0" dirty="0">
                <a:effectLst/>
                <a:latin typeface="Calibri" panose="020F0502020204030204" pitchFamily="34" charset="0"/>
                <a:ea typeface="Calibri" panose="020F0502020204030204" pitchFamily="34" charset="0"/>
              </a:rPr>
              <a:t>– being able to collaborate with users closely to meet immediate and long-term project needs. </a:t>
            </a:r>
            <a:r>
              <a:rPr lang="en-GB" sz="1200" b="1" dirty="0">
                <a:effectLst/>
                <a:latin typeface="Calibri" panose="020F0502020204030204" pitchFamily="34" charset="0"/>
                <a:ea typeface="Calibri" panose="020F0502020204030204" pitchFamily="34" charset="0"/>
              </a:rPr>
              <a:t>Leveraging machine learning looking to drive efficiencies</a:t>
            </a: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buNone/>
            </a:pP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buNone/>
            </a:pPr>
            <a:r>
              <a:rPr lang="en-GB" sz="1200" b="1">
                <a:effectLst/>
                <a:latin typeface="Calibri" panose="020F0502020204030204" pitchFamily="34" charset="0"/>
                <a:ea typeface="Calibri" panose="020F0502020204030204" pitchFamily="34" charset="0"/>
              </a:rPr>
              <a:t>Breadth of areas where modern compute delivers an advantage – both science, engineering and operations</a:t>
            </a:r>
          </a:p>
          <a:p>
            <a:pPr>
              <a:lnSpc>
                <a:spcPct val="107000"/>
              </a:lnSpc>
              <a:spcAft>
                <a:spcPts val="800"/>
              </a:spcAft>
              <a:buNone/>
            </a:pP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buNone/>
            </a:pPr>
            <a:r>
              <a:rPr lang="en-GB" sz="1200" b="1">
                <a:effectLst/>
                <a:latin typeface="Calibri" panose="020F0502020204030204" pitchFamily="34" charset="0"/>
                <a:ea typeface="Calibri" panose="020F0502020204030204" pitchFamily="34" charset="0"/>
              </a:rPr>
              <a:t>Example: HOGBEN code seeks to optimise reflectometry experiment design </a:t>
            </a:r>
            <a:r>
              <a:rPr lang="en-GB" sz="1200" b="0" dirty="0">
                <a:effectLst/>
                <a:latin typeface="Calibri" panose="020F0502020204030204" pitchFamily="34" charset="0"/>
                <a:ea typeface="Calibri" panose="020F0502020204030204" pitchFamily="34" charset="0"/>
              </a:rPr>
              <a:t>providing greater confidence in experiment parameters of interest leading to more efficient use of beam time.</a:t>
            </a:r>
          </a:p>
          <a:p>
            <a:pPr>
              <a:lnSpc>
                <a:spcPct val="107000"/>
              </a:lnSpc>
              <a:spcAft>
                <a:spcPts val="800"/>
              </a:spcAft>
              <a:buNone/>
            </a:pPr>
            <a:endParaRPr lang="en-GB" sz="1200" b="0" dirty="0">
              <a:effectLst/>
              <a:latin typeface="Calibri" panose="020F0502020204030204" pitchFamily="34" charset="0"/>
              <a:ea typeface="Calibri" panose="020F0502020204030204" pitchFamily="34" charset="0"/>
            </a:endParaRPr>
          </a:p>
          <a:p>
            <a:pPr>
              <a:lnSpc>
                <a:spcPct val="107000"/>
              </a:lnSpc>
              <a:spcAft>
                <a:spcPts val="800"/>
              </a:spcAft>
              <a:buNone/>
            </a:pPr>
            <a:endParaRPr lang="en-GB" sz="1200" b="1"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D5517397-9DF1-46AD-8989-1C837671F13A}" type="slidenum">
              <a:rPr lang="en-GB" smtClean="0"/>
              <a:t>14</a:t>
            </a:fld>
            <a:endParaRPr lang="en-GB"/>
          </a:p>
        </p:txBody>
      </p:sp>
    </p:spTree>
    <p:extLst>
      <p:ext uri="{BB962C8B-B14F-4D97-AF65-F5344CB8AC3E}">
        <p14:creationId xmlns:p14="http://schemas.microsoft.com/office/powerpoint/2010/main" val="174347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£90M 10-year programme to deliver major upgrades in TS1 and four new instruments in TS2 delivered all of which delivered over 3 phases.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17397-9DF1-46AD-8989-1C837671F1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17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2799E-4A94-B57A-C060-3D1E425CA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20C4-BC1B-2013-724B-ECA06F8CD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4C1AE-2751-E9CF-F8EE-AA68AD8E483D}"/>
              </a:ext>
            </a:extLst>
          </p:cNvPr>
          <p:cNvSpPr>
            <a:spLocks noGrp="1"/>
          </p:cNvSpPr>
          <p:nvPr>
            <p:ph type="body" idx="1"/>
          </p:nvPr>
        </p:nvSpPr>
        <p:spPr/>
        <p:txBody>
          <a:bodyPr/>
          <a:lstStyle/>
          <a:p>
            <a:r>
              <a:rPr lang="en-GB" b="1"/>
              <a:t>HRPD – one of the first instruments built in early 80’s was completely demolished and is being rebuilt as HRPD-X</a:t>
            </a:r>
          </a:p>
          <a:p>
            <a:endParaRPr lang="en-GB" b="1"/>
          </a:p>
          <a:p>
            <a:r>
              <a:rPr lang="en-GB" b="1" err="1"/>
              <a:t>SuperMUSR</a:t>
            </a:r>
            <a:r>
              <a:rPr lang="en-GB"/>
              <a:t> – lots of work establishing and testing the performance of the data pipelines and detector manufacture is ramping up alongside </a:t>
            </a:r>
            <a:r>
              <a:rPr lang="en-GB" b="1"/>
              <a:t>instrument pre-build activities.</a:t>
            </a:r>
          </a:p>
        </p:txBody>
      </p:sp>
      <p:sp>
        <p:nvSpPr>
          <p:cNvPr id="4" name="Slide Number Placeholder 3">
            <a:extLst>
              <a:ext uri="{FF2B5EF4-FFF2-40B4-BE49-F238E27FC236}">
                <a16:creationId xmlns:a16="http://schemas.microsoft.com/office/drawing/2014/main" id="{1219EA63-C644-55AE-EC97-9D5C366860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17397-9DF1-46AD-8989-1C837671F13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1506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30EE0-2355-7DA7-736B-D6CAB0DE9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84009-9F8E-C987-D4F9-36E742EFC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DCEACC-C7EF-BD6E-3375-A1F275FAE9DB}"/>
              </a:ext>
            </a:extLst>
          </p:cNvPr>
          <p:cNvSpPr>
            <a:spLocks noGrp="1"/>
          </p:cNvSpPr>
          <p:nvPr>
            <p:ph type="body" idx="1"/>
          </p:nvPr>
        </p:nvSpPr>
        <p:spPr/>
        <p:txBody>
          <a:bodyPr/>
          <a:lstStyle/>
          <a:p>
            <a:r>
              <a:rPr lang="en-GB"/>
              <a:t>ISIS has contributed directly to the ESS project instrument suite.</a:t>
            </a:r>
          </a:p>
          <a:p>
            <a:endParaRPr lang="en-GB"/>
          </a:p>
          <a:p>
            <a:r>
              <a:rPr lang="en-GB" b="1"/>
              <a:t>LOKI is complete and installed at the ESS</a:t>
            </a:r>
            <a:r>
              <a:rPr lang="en-GB"/>
              <a:t>.</a:t>
            </a:r>
          </a:p>
          <a:p>
            <a:r>
              <a:rPr lang="en-GB" b="1"/>
              <a:t>FREIA has been brought forwards compared to original plan and is due in 2027</a:t>
            </a:r>
            <a:r>
              <a:rPr lang="en-GB"/>
              <a:t>. Significant parts of the beamline have already been constructed in Sweden, </a:t>
            </a:r>
            <a:r>
              <a:rPr lang="en-GB" b="1"/>
              <a:t>Choppers are being commissioned. Last deliveries from UK in May this year</a:t>
            </a:r>
          </a:p>
        </p:txBody>
      </p:sp>
      <p:sp>
        <p:nvSpPr>
          <p:cNvPr id="4" name="Slide Number Placeholder 3">
            <a:extLst>
              <a:ext uri="{FF2B5EF4-FFF2-40B4-BE49-F238E27FC236}">
                <a16:creationId xmlns:a16="http://schemas.microsoft.com/office/drawing/2014/main" id="{082A96B9-B343-75EB-F1F6-E7E95BC10FC4}"/>
              </a:ext>
            </a:extLst>
          </p:cNvPr>
          <p:cNvSpPr>
            <a:spLocks noGrp="1"/>
          </p:cNvSpPr>
          <p:nvPr>
            <p:ph type="sldNum" sz="quarter" idx="5"/>
          </p:nvPr>
        </p:nvSpPr>
        <p:spPr/>
        <p:txBody>
          <a:bodyPr/>
          <a:lstStyle/>
          <a:p>
            <a:fld id="{D5517397-9DF1-46AD-8989-1C837671F13A}" type="slidenum">
              <a:rPr lang="en-GB" smtClean="0"/>
              <a:t>17</a:t>
            </a:fld>
            <a:endParaRPr lang="en-GB"/>
          </a:p>
        </p:txBody>
      </p:sp>
    </p:spTree>
    <p:extLst>
      <p:ext uri="{BB962C8B-B14F-4D97-AF65-F5344CB8AC3E}">
        <p14:creationId xmlns:p14="http://schemas.microsoft.com/office/powerpoint/2010/main" val="151105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FE4D2-B4B9-8971-6F39-F5663654FC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A11885-4306-1FFA-C574-7A22DA4BE2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F8118-3D9E-7E56-CF97-259347919F13}"/>
              </a:ext>
            </a:extLst>
          </p:cNvPr>
          <p:cNvSpPr>
            <a:spLocks noGrp="1"/>
          </p:cNvSpPr>
          <p:nvPr>
            <p:ph type="body" idx="1"/>
          </p:nvPr>
        </p:nvSpPr>
        <p:spPr/>
        <p:txBody>
          <a:bodyPr/>
          <a:lstStyle/>
          <a:p>
            <a:r>
              <a:rPr lang="en-GB" b="0" dirty="0"/>
              <a:t>High energy usage - No silver bullet to reduce our emissions, have to put sustainability up front in your strategy and exploit new technologies to deliver savings. Given the UK’s commitment to environmental sustainability we’re committed to take action on a number of fronts.</a:t>
            </a:r>
          </a:p>
          <a:p>
            <a:endParaRPr lang="en-GB" b="0" dirty="0"/>
          </a:p>
          <a:p>
            <a:r>
              <a:rPr lang="en-GB" b="0" dirty="0"/>
              <a:t>90% reuse on liquid He recovery</a:t>
            </a:r>
          </a:p>
          <a:p>
            <a:endParaRPr lang="en-GB" b="0" dirty="0"/>
          </a:p>
        </p:txBody>
      </p:sp>
      <p:sp>
        <p:nvSpPr>
          <p:cNvPr id="4" name="Slide Number Placeholder 3">
            <a:extLst>
              <a:ext uri="{FF2B5EF4-FFF2-40B4-BE49-F238E27FC236}">
                <a16:creationId xmlns:a16="http://schemas.microsoft.com/office/drawing/2014/main" id="{1108A89C-39E7-021D-1BCB-3F1AAED30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8032F-BA7A-45FD-B893-9428109C97D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42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FE2C-4258-6448-0276-0BC34A4E3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59FDE-F620-3646-2D30-2A2CA7445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5ECE16-311F-378A-349D-DDDC1F19ABA4}"/>
              </a:ext>
            </a:extLst>
          </p:cNvPr>
          <p:cNvSpPr>
            <a:spLocks noGrp="1"/>
          </p:cNvSpPr>
          <p:nvPr>
            <p:ph type="body" idx="1"/>
          </p:nvPr>
        </p:nvSpPr>
        <p:spPr/>
        <p:txBody>
          <a:bodyPr/>
          <a:lstStyle/>
          <a:p>
            <a:endParaRPr lang="en-GB" b="0"/>
          </a:p>
        </p:txBody>
      </p:sp>
      <p:sp>
        <p:nvSpPr>
          <p:cNvPr id="4" name="Slide Number Placeholder 3">
            <a:extLst>
              <a:ext uri="{FF2B5EF4-FFF2-40B4-BE49-F238E27FC236}">
                <a16:creationId xmlns:a16="http://schemas.microsoft.com/office/drawing/2014/main" id="{D2057A56-1C19-9E49-8E64-BACD374188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38032F-BA7A-45FD-B893-9428109C97D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9739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8333D-23A0-4F86-935E-59B382B62AE2}" type="slidenum">
              <a:rPr lang="en-GB" smtClean="0"/>
              <a:t>20</a:t>
            </a:fld>
            <a:endParaRPr lang="en-GB"/>
          </a:p>
        </p:txBody>
      </p:sp>
    </p:spTree>
    <p:extLst>
      <p:ext uri="{BB962C8B-B14F-4D97-AF65-F5344CB8AC3E}">
        <p14:creationId xmlns:p14="http://schemas.microsoft.com/office/powerpoint/2010/main" val="2656765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baseline="0">
                <a:solidFill>
                  <a:schemeClr val="tx1"/>
                </a:solidFill>
                <a:effectLst/>
                <a:latin typeface="Arial Regular"/>
                <a:ea typeface="+mn-ea"/>
                <a:cs typeface="+mn-cs"/>
              </a:rPr>
              <a:t>Large science facilities needs investment in supporting infrastructures. RRHF is the latest, c. £20M investment.</a:t>
            </a:r>
          </a:p>
          <a:p>
            <a:endParaRPr lang="en-GB" sz="1200" b="0" i="0" kern="1200" baseline="0">
              <a:solidFill>
                <a:schemeClr val="tx1"/>
              </a:solidFill>
              <a:effectLst/>
              <a:latin typeface="Arial Regular"/>
              <a:ea typeface="+mn-ea"/>
              <a:cs typeface="+mn-cs"/>
            </a:endParaRPr>
          </a:p>
          <a:p>
            <a:pPr marL="171450" indent="-171450">
              <a:buFontTx/>
              <a:buChar char="-"/>
            </a:pPr>
            <a:r>
              <a:rPr lang="en-GB" sz="1200" b="0" i="0" kern="1200" baseline="0">
                <a:solidFill>
                  <a:schemeClr val="tx1"/>
                </a:solidFill>
                <a:effectLst/>
                <a:latin typeface="Arial Regular"/>
                <a:ea typeface="+mn-ea"/>
                <a:cs typeface="+mn-cs"/>
              </a:rPr>
              <a:t>Active waste is expensive up to ~£1M/tonne.</a:t>
            </a:r>
          </a:p>
          <a:p>
            <a:pPr marL="171450" indent="-171450">
              <a:buFontTx/>
              <a:buChar char="-"/>
            </a:pPr>
            <a:r>
              <a:rPr lang="en-GB" sz="1200" b="0" i="0" kern="1200" baseline="0">
                <a:solidFill>
                  <a:schemeClr val="tx1"/>
                </a:solidFill>
                <a:effectLst/>
                <a:latin typeface="Arial Regular"/>
                <a:ea typeface="+mn-ea"/>
                <a:cs typeface="+mn-cs"/>
              </a:rPr>
              <a:t>If you can reduce the volume then you can significantly reduce cost.</a:t>
            </a:r>
          </a:p>
          <a:p>
            <a:pPr marL="171450" indent="-171450">
              <a:buFontTx/>
              <a:buChar char="-"/>
            </a:pPr>
            <a:r>
              <a:rPr lang="en-GB" sz="1200" b="0" i="0" kern="1200" baseline="0">
                <a:solidFill>
                  <a:schemeClr val="tx1"/>
                </a:solidFill>
                <a:effectLst/>
                <a:latin typeface="Arial Regular"/>
                <a:ea typeface="+mn-ea"/>
                <a:cs typeface="+mn-cs"/>
              </a:rPr>
              <a:t>However, some items are very radioactive and in some cases are mixed with less active items, makes handling a challenge.</a:t>
            </a:r>
          </a:p>
          <a:p>
            <a:pPr marL="171450" indent="-171450">
              <a:buFontTx/>
              <a:buChar char="-"/>
            </a:pPr>
            <a:r>
              <a:rPr lang="en-GB" sz="1200" b="0" i="0" kern="1200" baseline="0">
                <a:solidFill>
                  <a:schemeClr val="tx1"/>
                </a:solidFill>
                <a:effectLst/>
                <a:latin typeface="Arial Regular"/>
                <a:ea typeface="+mn-ea"/>
                <a:cs typeface="+mn-cs"/>
              </a:rPr>
              <a:t>RRHF provides the remote handling capability to de-lid, sort, segregate and repackage our high active wastes.</a:t>
            </a:r>
          </a:p>
          <a:p>
            <a:pPr marL="171450" indent="-171450">
              <a:buFontTx/>
              <a:buChar char="-"/>
            </a:pPr>
            <a:r>
              <a:rPr lang="en-GB" sz="1200" b="0" i="0" kern="1200" baseline="0">
                <a:solidFill>
                  <a:schemeClr val="tx1"/>
                </a:solidFill>
                <a:effectLst/>
                <a:latin typeface="Arial Regular"/>
                <a:ea typeface="+mn-ea"/>
                <a:cs typeface="+mn-cs"/>
              </a:rPr>
              <a:t>Also provides the capability to perform PIE activities on targets and moderators to support ISIS increasing target system lifetimes</a:t>
            </a:r>
          </a:p>
          <a:p>
            <a:pPr marL="171450" indent="-171450">
              <a:buFontTx/>
              <a:buChar char="-"/>
            </a:pPr>
            <a:r>
              <a:rPr lang="en-GB" sz="1200" b="0" i="0" kern="1200" baseline="0">
                <a:solidFill>
                  <a:schemeClr val="tx1"/>
                </a:solidFill>
                <a:effectLst/>
                <a:latin typeface="Arial Regular"/>
                <a:ea typeface="+mn-ea"/>
                <a:cs typeface="+mn-cs"/>
              </a:rPr>
              <a:t>Currently in manufacture, operational in 2027</a:t>
            </a:r>
          </a:p>
          <a:p>
            <a:pPr marL="171450" indent="-171450">
              <a:buFontTx/>
              <a:buChar char="-"/>
            </a:pPr>
            <a:endParaRPr lang="en-GB" sz="1200" b="0" i="0" kern="1200" baseline="0">
              <a:solidFill>
                <a:schemeClr val="tx1"/>
              </a:solidFill>
              <a:effectLst/>
              <a:latin typeface="Arial Regular"/>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552893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QR takes you to the ISIS-II webpage</a:t>
            </a:r>
          </a:p>
        </p:txBody>
      </p:sp>
      <p:sp>
        <p:nvSpPr>
          <p:cNvPr id="4" name="Slide Number Placeholder 3"/>
          <p:cNvSpPr>
            <a:spLocks noGrp="1"/>
          </p:cNvSpPr>
          <p:nvPr>
            <p:ph type="sldNum" sz="quarter" idx="5"/>
          </p:nvPr>
        </p:nvSpPr>
        <p:spPr/>
        <p:txBody>
          <a:bodyPr/>
          <a:lstStyle/>
          <a:p>
            <a:fld id="{0695A22A-0426-4E50-A461-E20265880A27}" type="slidenum">
              <a:rPr lang="en-GB" smtClean="0"/>
              <a:pPr/>
              <a:t>22</a:t>
            </a:fld>
            <a:endParaRPr lang="en-GB"/>
          </a:p>
        </p:txBody>
      </p:sp>
    </p:spTree>
    <p:extLst>
      <p:ext uri="{BB962C8B-B14F-4D97-AF65-F5344CB8AC3E}">
        <p14:creationId xmlns:p14="http://schemas.microsoft.com/office/powerpoint/2010/main" val="221096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20 August 25</a:t>
            </a:r>
          </a:p>
        </p:txBody>
      </p:sp>
      <p:sp>
        <p:nvSpPr>
          <p:cNvPr id="4" name="Slide Number Placeholder 3"/>
          <p:cNvSpPr>
            <a:spLocks noGrp="1"/>
          </p:cNvSpPr>
          <p:nvPr>
            <p:ph type="sldNum" sz="quarter" idx="5"/>
          </p:nvPr>
        </p:nvSpPr>
        <p:spPr/>
        <p:txBody>
          <a:bodyPr/>
          <a:lstStyle/>
          <a:p>
            <a:fld id="{D5517397-9DF1-46AD-8989-1C837671F13A}" type="slidenum">
              <a:rPr lang="en-GB" smtClean="0"/>
              <a:t>2</a:t>
            </a:fld>
            <a:endParaRPr lang="en-GB"/>
          </a:p>
        </p:txBody>
      </p:sp>
    </p:spTree>
    <p:extLst>
      <p:ext uri="{BB962C8B-B14F-4D97-AF65-F5344CB8AC3E}">
        <p14:creationId xmlns:p14="http://schemas.microsoft.com/office/powerpoint/2010/main" val="2983617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24</a:t>
            </a:fld>
            <a:endParaRPr lang="en-GB"/>
          </a:p>
        </p:txBody>
      </p:sp>
    </p:spTree>
    <p:extLst>
      <p:ext uri="{BB962C8B-B14F-4D97-AF65-F5344CB8AC3E}">
        <p14:creationId xmlns:p14="http://schemas.microsoft.com/office/powerpoint/2010/main" val="875954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Grow the UK user base</a:t>
            </a:r>
          </a:p>
          <a:p>
            <a:pPr marL="171450" indent="-171450">
              <a:buFont typeface="Arial" panose="020B0604020202020204" pitchFamily="34" charset="0"/>
              <a:buChar char="•"/>
            </a:pPr>
            <a:r>
              <a:rPr lang="en-US"/>
              <a:t>Support our long term international partners</a:t>
            </a:r>
          </a:p>
          <a:p>
            <a:pPr marL="171450" indent="-171450">
              <a:buFont typeface="Arial" panose="020B0604020202020204" pitchFamily="34" charset="0"/>
              <a:buChar char="•"/>
            </a:pPr>
            <a:r>
              <a:rPr lang="en-US"/>
              <a:t>Grow, sustainably the international user funding</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99332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Position ISIS at the heart of neutron and muon infrastructure landscape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Roboto"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Tree>
    <p:extLst>
      <p:ext uri="{BB962C8B-B14F-4D97-AF65-F5344CB8AC3E}">
        <p14:creationId xmlns:p14="http://schemas.microsoft.com/office/powerpoint/2010/main" val="357921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2CCD2-7609-4C93-9A93-64F4E318A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D0001-0F70-4236-051B-1F846B3FA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4E732-D362-6B3D-BEA1-A52DF5F6836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73661D-7EEE-8D2E-33DE-D9ACD0CE34ED}"/>
              </a:ext>
            </a:extLst>
          </p:cNvPr>
          <p:cNvSpPr>
            <a:spLocks noGrp="1"/>
          </p:cNvSpPr>
          <p:nvPr>
            <p:ph type="sldNum" sz="quarter" idx="5"/>
          </p:nvPr>
        </p:nvSpPr>
        <p:spPr/>
        <p:txBody>
          <a:bodyPr/>
          <a:lstStyle/>
          <a:p>
            <a:fld id="{1D98333D-23A0-4F86-935E-59B382B62AE2}" type="slidenum">
              <a:rPr lang="en-GB" smtClean="0"/>
              <a:t>27</a:t>
            </a:fld>
            <a:endParaRPr lang="en-GB"/>
          </a:p>
        </p:txBody>
      </p:sp>
    </p:spTree>
    <p:extLst>
      <p:ext uri="{BB962C8B-B14F-4D97-AF65-F5344CB8AC3E}">
        <p14:creationId xmlns:p14="http://schemas.microsoft.com/office/powerpoint/2010/main" val="308661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C79B-9242-322B-DBDB-71A88ED88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0C8FD-2207-2072-FB71-885D7178F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17A9AA-8D24-3867-3EFB-D77C537353DB}"/>
              </a:ext>
            </a:extLst>
          </p:cNvPr>
          <p:cNvSpPr>
            <a:spLocks noGrp="1"/>
          </p:cNvSpPr>
          <p:nvPr>
            <p:ph type="body" idx="1"/>
          </p:nvPr>
        </p:nvSpPr>
        <p:spPr/>
        <p:txBody>
          <a:bodyPr/>
          <a:lstStyle/>
          <a:p>
            <a:pPr marL="0" indent="0">
              <a:buFont typeface="Arial" panose="020B0604020202020204" pitchFamily="34" charset="0"/>
              <a:buNone/>
            </a:pPr>
            <a:r>
              <a:rPr lang="en-GB" dirty="0"/>
              <a:t>That is not an ISIS </a:t>
            </a:r>
            <a:r>
              <a:rPr lang="en-GB" dirty="0" err="1"/>
              <a:t>dil</a:t>
            </a:r>
            <a:r>
              <a:rPr lang="en-GB" dirty="0"/>
              <a:t> fridge, just an example.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BMG Cell uses a </a:t>
            </a:r>
            <a:r>
              <a:rPr lang="en-GB" sz="1200" dirty="0"/>
              <a:t>Null scattering alloy like </a:t>
            </a:r>
            <a:r>
              <a:rPr lang="en-GB" sz="1200" dirty="0" err="1"/>
              <a:t>TiZr</a:t>
            </a:r>
            <a:r>
              <a:rPr lang="en-GB" sz="1200" dirty="0"/>
              <a:t> but has low attenuation particularly at long wavelengths</a:t>
            </a:r>
          </a:p>
          <a:p>
            <a:pPr marL="285750" indent="-285750">
              <a:buFont typeface="Arial" panose="020B0604020202020204" pitchFamily="34" charset="0"/>
              <a:buChar char="•"/>
            </a:pPr>
            <a:r>
              <a:rPr lang="en-GB" dirty="0"/>
              <a:t>In Situ Experiments</a:t>
            </a:r>
          </a:p>
          <a:p>
            <a:pPr marL="285750" indent="-285750">
              <a:buFont typeface="Arial" panose="020B0604020202020204" pitchFamily="34" charset="0"/>
              <a:buChar char="•"/>
            </a:pPr>
            <a:r>
              <a:rPr lang="en-GB" dirty="0"/>
              <a:t>Vector fields</a:t>
            </a:r>
          </a:p>
          <a:p>
            <a:pPr marL="285750" indent="-285750">
              <a:buFont typeface="Arial" panose="020B0604020202020204" pitchFamily="34" charset="0"/>
              <a:buChar char="•"/>
            </a:pPr>
            <a:r>
              <a:rPr lang="en-GB" dirty="0"/>
              <a:t>Humidity</a:t>
            </a:r>
          </a:p>
          <a:p>
            <a:pPr marL="285750" indent="-285750">
              <a:buFont typeface="Arial" panose="020B0604020202020204" pitchFamily="34" charset="0"/>
              <a:buChar char="•"/>
            </a:pPr>
            <a:r>
              <a:rPr lang="en-GB" dirty="0"/>
              <a:t>Stress / Strain</a:t>
            </a:r>
          </a:p>
          <a:p>
            <a:pPr marL="285750" indent="-285750">
              <a:buFont typeface="Arial" panose="020B0604020202020204" pitchFamily="34" charset="0"/>
              <a:buChar char="•"/>
            </a:pPr>
            <a:r>
              <a:rPr lang="en-GB" dirty="0"/>
              <a:t>Flow</a:t>
            </a:r>
          </a:p>
          <a:p>
            <a:pPr marL="285750" indent="-285750">
              <a:buFont typeface="Arial" panose="020B0604020202020204" pitchFamily="34" charset="0"/>
              <a:buChar char="•"/>
            </a:pPr>
            <a:r>
              <a:rPr lang="en-GB" dirty="0"/>
              <a:t>Vibrations</a:t>
            </a:r>
          </a:p>
          <a:p>
            <a:pPr marL="285750" indent="-285750">
              <a:buFont typeface="Arial" panose="020B0604020202020204" pitchFamily="34" charset="0"/>
              <a:buChar char="•"/>
            </a:pPr>
            <a:r>
              <a:rPr lang="en-GB" dirty="0"/>
              <a:t>High Voltage</a:t>
            </a:r>
          </a:p>
          <a:p>
            <a:pPr marL="285750" indent="-285750">
              <a:buFont typeface="Arial" panose="020B0604020202020204" pitchFamily="34" charset="0"/>
              <a:buChar char="•"/>
            </a:pPr>
            <a:r>
              <a:rPr lang="en-GB" dirty="0"/>
              <a:t>Optical Access / Lasers</a:t>
            </a:r>
          </a:p>
          <a:p>
            <a:pPr marL="285750" indent="-285750">
              <a:buFont typeface="Arial" panose="020B0604020202020204" pitchFamily="34" charset="0"/>
              <a:buChar char="•"/>
            </a:pPr>
            <a:r>
              <a:rPr lang="en-GB" dirty="0"/>
              <a:t>Polarisation</a:t>
            </a:r>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17B7AC43-124F-9A1C-ED6C-0AC14C10C8E8}"/>
              </a:ext>
            </a:extLst>
          </p:cNvPr>
          <p:cNvSpPr>
            <a:spLocks noGrp="1"/>
          </p:cNvSpPr>
          <p:nvPr>
            <p:ph type="sldNum" sz="quarter" idx="5"/>
          </p:nvPr>
        </p:nvSpPr>
        <p:spPr/>
        <p:txBody>
          <a:bodyPr/>
          <a:lstStyle/>
          <a:p>
            <a:fld id="{7A366B14-821F-4DE9-AE9C-13223F7AFEDE}" type="slidenum">
              <a:rPr lang="en-GB" smtClean="0"/>
              <a:t>30</a:t>
            </a:fld>
            <a:endParaRPr lang="en-GB"/>
          </a:p>
        </p:txBody>
      </p:sp>
    </p:spTree>
    <p:extLst>
      <p:ext uri="{BB962C8B-B14F-4D97-AF65-F5344CB8AC3E}">
        <p14:creationId xmlns:p14="http://schemas.microsoft.com/office/powerpoint/2010/main" val="3938099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31</a:t>
            </a:fld>
            <a:endParaRPr lang="en-GB"/>
          </a:p>
        </p:txBody>
      </p:sp>
    </p:spTree>
    <p:extLst>
      <p:ext uri="{BB962C8B-B14F-4D97-AF65-F5344CB8AC3E}">
        <p14:creationId xmlns:p14="http://schemas.microsoft.com/office/powerpoint/2010/main" val="3980781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Ariel View – ISIS at RAL</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Accelerator driven neutron and muon source, two targets.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First neutrons in 1983, 40+yrs of operation.</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0695A22A-0426-4E50-A461-E20265880A27}" type="slidenum">
              <a:rPr lang="en-GB" smtClean="0"/>
              <a:t>3</a:t>
            </a:fld>
            <a:endParaRPr lang="en-GB"/>
          </a:p>
        </p:txBody>
      </p:sp>
    </p:spTree>
    <p:extLst>
      <p:ext uri="{BB962C8B-B14F-4D97-AF65-F5344CB8AC3E}">
        <p14:creationId xmlns:p14="http://schemas.microsoft.com/office/powerpoint/2010/main" val="321629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9688A-8064-B1D4-1D12-1FBB32870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6C2A6-9073-AAB4-2AAF-BED30D067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A36DC-3F17-D7F9-F8C4-BCBBE9DDF130}"/>
              </a:ext>
            </a:extLst>
          </p:cNvPr>
          <p:cNvSpPr>
            <a:spLocks noGrp="1"/>
          </p:cNvSpPr>
          <p:nvPr>
            <p:ph type="body" idx="1"/>
          </p:nvPr>
        </p:nvSpPr>
        <p:spPr/>
        <p:txBody>
          <a:bodyPr/>
          <a:lstStyle/>
          <a:p>
            <a:pPr marL="0" indent="0">
              <a:buFont typeface="Arial" panose="020B0604020202020204" pitchFamily="34" charset="0"/>
              <a:buNone/>
            </a:pPr>
            <a:r>
              <a:rPr lang="en-GB" dirty="0"/>
              <a:t>Continues to attract huge amount of both public and private investment. Plan for steady investment of 1.5bn over the </a:t>
            </a:r>
            <a:r>
              <a:rPr lang="en-GB"/>
              <a:t>next 10 </a:t>
            </a:r>
            <a:r>
              <a:rPr lang="en-GB" dirty="0"/>
              <a:t>yrs.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National Labs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NQCC, RFI, Space Cluster, Moderna Innovation &amp; Tech Centre, lots of growth of modern hi-tech lab space.</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DLS-II, VULCAN 20-20</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a:extLst>
              <a:ext uri="{FF2B5EF4-FFF2-40B4-BE49-F238E27FC236}">
                <a16:creationId xmlns:a16="http://schemas.microsoft.com/office/drawing/2014/main" id="{44690349-0522-5690-B40F-28213B2664E3}"/>
              </a:ext>
            </a:extLst>
          </p:cNvPr>
          <p:cNvSpPr>
            <a:spLocks noGrp="1"/>
          </p:cNvSpPr>
          <p:nvPr>
            <p:ph type="sldNum" sz="quarter" idx="5"/>
          </p:nvPr>
        </p:nvSpPr>
        <p:spPr/>
        <p:txBody>
          <a:bodyPr/>
          <a:lstStyle/>
          <a:p>
            <a:fld id="{0695A22A-0426-4E50-A461-E20265880A27}" type="slidenum">
              <a:rPr lang="en-GB" smtClean="0"/>
              <a:t>4</a:t>
            </a:fld>
            <a:endParaRPr lang="en-GB"/>
          </a:p>
        </p:txBody>
      </p:sp>
    </p:spTree>
    <p:extLst>
      <p:ext uri="{BB962C8B-B14F-4D97-AF65-F5344CB8AC3E}">
        <p14:creationId xmlns:p14="http://schemas.microsoft.com/office/powerpoint/2010/main" val="1863506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Typical Year – delivering 1200 experiments for 3000 users from across the globe.</a:t>
            </a:r>
          </a:p>
        </p:txBody>
      </p:sp>
      <p:sp>
        <p:nvSpPr>
          <p:cNvPr id="4" name="Slide Number Placeholder 3"/>
          <p:cNvSpPr>
            <a:spLocks noGrp="1"/>
          </p:cNvSpPr>
          <p:nvPr>
            <p:ph type="sldNum" sz="quarter" idx="5"/>
          </p:nvPr>
        </p:nvSpPr>
        <p:spPr/>
        <p:txBody>
          <a:bodyPr/>
          <a:lstStyle/>
          <a:p>
            <a:fld id="{D5517397-9DF1-46AD-8989-1C837671F13A}" type="slidenum">
              <a:rPr lang="en-GB" smtClean="0"/>
              <a:t>5</a:t>
            </a:fld>
            <a:endParaRPr lang="en-GB"/>
          </a:p>
        </p:txBody>
      </p:sp>
    </p:spTree>
    <p:extLst>
      <p:ext uri="{BB962C8B-B14F-4D97-AF65-F5344CB8AC3E}">
        <p14:creationId xmlns:p14="http://schemas.microsoft.com/office/powerpoint/2010/main" val="312355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 challenges, using neutrons to advance knowledge and improve people’s lives – clean energy tech – investigating the use of new hydrogen storage materials for industrial applications.</a:t>
            </a:r>
          </a:p>
          <a:p>
            <a:endParaRPr lang="en-GB" dirty="0"/>
          </a:p>
          <a:p>
            <a:r>
              <a:rPr lang="en-GB" dirty="0"/>
              <a:t>Closes gap between experiment and industrial applications.</a:t>
            </a:r>
          </a:p>
          <a:p>
            <a:endParaRPr lang="en-GB" dirty="0"/>
          </a:p>
          <a:p>
            <a:r>
              <a:rPr lang="en-GB" dirty="0"/>
              <a:t>Post- Doc research using DLS, ISIS &amp; PSI.</a:t>
            </a:r>
          </a:p>
          <a:p>
            <a:endParaRPr lang="en-GB" dirty="0"/>
          </a:p>
          <a:p>
            <a:r>
              <a:rPr lang="en-GB" dirty="0"/>
              <a:t>https://www.isis.stfc.ac.uk/science-highlights/neutrons-provide-a-unique-view-of-the-synthesis-of-a-potential-hydrogen-storage-material/</a:t>
            </a:r>
          </a:p>
        </p:txBody>
      </p:sp>
      <p:sp>
        <p:nvSpPr>
          <p:cNvPr id="4" name="Slide Number Placeholder 3"/>
          <p:cNvSpPr>
            <a:spLocks noGrp="1"/>
          </p:cNvSpPr>
          <p:nvPr>
            <p:ph type="sldNum" sz="quarter" idx="5"/>
          </p:nvPr>
        </p:nvSpPr>
        <p:spPr/>
        <p:txBody>
          <a:bodyPr/>
          <a:lstStyle/>
          <a:p>
            <a:fld id="{1D98333D-23A0-4F86-935E-59B382B62AE2}" type="slidenum">
              <a:rPr lang="en-GB" smtClean="0"/>
              <a:t>6</a:t>
            </a:fld>
            <a:endParaRPr lang="en-GB"/>
          </a:p>
        </p:txBody>
      </p:sp>
    </p:spTree>
    <p:extLst>
      <p:ext uri="{BB962C8B-B14F-4D97-AF65-F5344CB8AC3E}">
        <p14:creationId xmlns:p14="http://schemas.microsoft.com/office/powerpoint/2010/main" val="62137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Global challenges, using neutrons to advance knowledge and improve people’s lives – working to beat drug resistance – leveraging the unique insight of neutron reflectometry to see how ‘SNAPS’ can disrupt the membrane of bacteria opening up new avenues for antimicrobial drug design.</a:t>
            </a:r>
          </a:p>
          <a:p>
            <a:endParaRPr lang="en-GB"/>
          </a:p>
          <a:p>
            <a:r>
              <a:rPr lang="en-GB"/>
              <a:t>https://www.isis.stfc.ac.uk/science-highlights/tackling-the-toughest-infections/</a:t>
            </a:r>
          </a:p>
        </p:txBody>
      </p:sp>
      <p:sp>
        <p:nvSpPr>
          <p:cNvPr id="4" name="Slide Number Placeholder 3"/>
          <p:cNvSpPr>
            <a:spLocks noGrp="1"/>
          </p:cNvSpPr>
          <p:nvPr>
            <p:ph type="sldNum" sz="quarter" idx="5"/>
          </p:nvPr>
        </p:nvSpPr>
        <p:spPr/>
        <p:txBody>
          <a:bodyPr/>
          <a:lstStyle/>
          <a:p>
            <a:fld id="{1D98333D-23A0-4F86-935E-59B382B62AE2}" type="slidenum">
              <a:rPr lang="en-GB" smtClean="0"/>
              <a:t>7</a:t>
            </a:fld>
            <a:endParaRPr lang="en-GB"/>
          </a:p>
        </p:txBody>
      </p:sp>
    </p:spTree>
    <p:extLst>
      <p:ext uri="{BB962C8B-B14F-4D97-AF65-F5344CB8AC3E}">
        <p14:creationId xmlns:p14="http://schemas.microsoft.com/office/powerpoint/2010/main" val="314258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a:t>Since the 2021 long shutdown the </a:t>
            </a:r>
            <a:r>
              <a:rPr lang="en-GB" b="1" err="1"/>
              <a:t>fo</a:t>
            </a:r>
            <a:r>
              <a:rPr lang="en-GB" b="1"/>
              <a:t>cus has been </a:t>
            </a:r>
            <a:r>
              <a:rPr lang="en-GB" b="1" err="1"/>
              <a:t>primari</a:t>
            </a:r>
            <a:r>
              <a:rPr lang="en-GB" b="1"/>
              <a:t>ly on improving operational sustainability, reducing beam loss (where there has been some notable success - regularly achieving RCS outputs in excess of 220uA) and increasing availability. There has been a rolling programme of obsolescence around RF valves and magnet power supplies, however we have still experience  </a:t>
            </a:r>
          </a:p>
          <a:p>
            <a:pPr marL="171450" indent="-171450">
              <a:buFont typeface="Arial" panose="020B0604020202020204" pitchFamily="34" charset="0"/>
              <a:buChar char="•"/>
            </a:pPr>
            <a:r>
              <a:rPr lang="en-GB"/>
              <a:t>Availability 90%</a:t>
            </a:r>
          </a:p>
          <a:p>
            <a:pPr marL="171450" indent="-171450">
              <a:buFont typeface="Arial" panose="020B0604020202020204" pitchFamily="34" charset="0"/>
              <a:buChar char="•"/>
            </a:pPr>
            <a:r>
              <a:rPr lang="en-GB"/>
              <a:t>Beam current &gt;220uA</a:t>
            </a:r>
          </a:p>
          <a:p>
            <a:pPr marL="171450" indent="-171450">
              <a:buFont typeface="Arial" panose="020B0604020202020204" pitchFamily="34" charset="0"/>
              <a:buChar char="•"/>
            </a:pPr>
            <a:r>
              <a:rPr lang="en-GB"/>
              <a:t>Obsolescence plans for 5yr equipment</a:t>
            </a:r>
          </a:p>
          <a:p>
            <a:pPr marL="171450" indent="-171450">
              <a:buFont typeface="Arial" panose="020B0604020202020204" pitchFamily="34" charset="0"/>
              <a:buChar char="•"/>
            </a:pPr>
            <a:r>
              <a:rPr lang="en-GB"/>
              <a:t>Reduce, reuse, recycle when operating the facility</a:t>
            </a:r>
          </a:p>
          <a:p>
            <a:pPr marL="171450" indent="-171450">
              <a:buFont typeface="Arial" panose="020B0604020202020204" pitchFamily="34" charset="0"/>
              <a:buChar char="•"/>
            </a:pPr>
            <a:r>
              <a:rPr lang="en-GB"/>
              <a:t>Minimise activated material</a:t>
            </a:r>
          </a:p>
          <a:p>
            <a:pPr marL="171450" indent="-171450">
              <a:buFont typeface="Arial" panose="020B0604020202020204" pitchFamily="34" charset="0"/>
              <a:buChar char="•"/>
            </a:pPr>
            <a:r>
              <a:rPr lang="en-GB"/>
              <a:t>Develop accelerator science and technology to enhance the ISIS facility and future facilities through collaboration and</a:t>
            </a:r>
          </a:p>
          <a:p>
            <a:pPr marL="171450" indent="-171450">
              <a:buFont typeface="Arial" panose="020B0604020202020204" pitchFamily="34" charset="0"/>
              <a:buChar char="•"/>
            </a:pPr>
            <a:r>
              <a:rPr lang="en-GB"/>
              <a:t>Critical technologies</a:t>
            </a:r>
          </a:p>
          <a:p>
            <a:pPr marL="171450" indent="-171450">
              <a:buFont typeface="Arial" panose="020B0604020202020204" pitchFamily="34" charset="0"/>
              <a:buChar char="•"/>
            </a:pPr>
            <a:r>
              <a:rPr lang="en-GB"/>
              <a:t>Extensive body of work to drive accelerator performance</a:t>
            </a:r>
          </a:p>
          <a:p>
            <a:pPr marL="171450" indent="-171450">
              <a:buFont typeface="Arial" panose="020B0604020202020204" pitchFamily="34" charset="0"/>
              <a:buChar char="•"/>
            </a:pPr>
            <a:r>
              <a:rPr lang="en-GB"/>
              <a:t>Needs funding</a:t>
            </a:r>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D5517397-9DF1-46AD-8989-1C837671F13A}" type="slidenum">
              <a:rPr lang="en-GB" smtClean="0"/>
              <a:t>9</a:t>
            </a:fld>
            <a:endParaRPr lang="en-GB"/>
          </a:p>
        </p:txBody>
      </p:sp>
    </p:spTree>
    <p:extLst>
      <p:ext uri="{BB962C8B-B14F-4D97-AF65-F5344CB8AC3E}">
        <p14:creationId xmlns:p14="http://schemas.microsoft.com/office/powerpoint/2010/main" val="23378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FontTx/>
              <a:buNone/>
            </a:pPr>
            <a:r>
              <a:rPr lang="en-GB" dirty="0"/>
              <a:t>Lots of detector system project delivery and technology development going on </a:t>
            </a:r>
          </a:p>
          <a:p>
            <a:pPr marL="0" indent="0">
              <a:buFontTx/>
              <a:buNone/>
            </a:pPr>
            <a:endParaRPr lang="en-GB" dirty="0"/>
          </a:p>
          <a:p>
            <a:pPr marL="0" indent="0">
              <a:buFontTx/>
              <a:buNone/>
            </a:pPr>
            <a:r>
              <a:rPr lang="en-GB" b="1" dirty="0"/>
              <a:t>Lego - modular construction etc.</a:t>
            </a:r>
          </a:p>
          <a:p>
            <a:pPr marL="0" indent="0">
              <a:buFontTx/>
              <a:buNone/>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err="1"/>
              <a:t>SuperMUSR</a:t>
            </a:r>
            <a:r>
              <a:rPr lang="en-GB" dirty="0"/>
              <a:t> is a step change in performance and requires a step change in approach – </a:t>
            </a:r>
            <a:r>
              <a:rPr lang="en-GB" dirty="0" err="1"/>
              <a:t>SiPM</a:t>
            </a:r>
            <a:r>
              <a:rPr lang="en-GB" dirty="0"/>
              <a:t> sensors, new acquisition system employing digitisers, data streaming pipelines enabling detection and processing of </a:t>
            </a:r>
            <a:r>
              <a:rPr lang="en-GB" b="1" dirty="0"/>
              <a:t>factor 70 increase in count rate </a:t>
            </a:r>
            <a:r>
              <a:rPr lang="en-GB" dirty="0"/>
              <a:t>and unlocks a huge range of data insights for science and operations. </a:t>
            </a:r>
            <a:r>
              <a:rPr lang="en-GB" b="1" dirty="0"/>
              <a:t>First data streaming pipeline on ISIS (new for us).</a:t>
            </a:r>
            <a:endParaRPr lang="en-GB" b="0" dirty="0"/>
          </a:p>
          <a:p>
            <a:pPr marL="171450" indent="-171450">
              <a:buFontTx/>
              <a:buChar char="-"/>
            </a:pPr>
            <a:endParaRPr lang="en-GB" dirty="0"/>
          </a:p>
          <a:p>
            <a:pPr marL="171450" indent="-171450">
              <a:buFontTx/>
              <a:buChar char="-"/>
            </a:pPr>
            <a:r>
              <a:rPr lang="en-GB" b="1" dirty="0" err="1"/>
              <a:t>WaveLengthShiftingFibres</a:t>
            </a:r>
            <a:r>
              <a:rPr lang="en-GB" dirty="0"/>
              <a:t> tech dev is focussing on increasing efficiency, rate, and resolution whilst reducing costs. The latest </a:t>
            </a:r>
            <a:r>
              <a:rPr lang="en-GB" b="1" dirty="0"/>
              <a:t>WLSF can match (or better) He3 tubes for efficiency</a:t>
            </a:r>
            <a:r>
              <a:rPr lang="en-GB" dirty="0"/>
              <a:t>. We have employed ML algorithms to increase resolution to 0.2mm. Work ongoing at the moment to reduce the scintillator and fibre. </a:t>
            </a:r>
            <a:r>
              <a:rPr lang="en-GB" b="1" dirty="0"/>
              <a:t>Improving performance while reducing cost. Lots of in-house R&amp;D on this</a:t>
            </a:r>
          </a:p>
          <a:p>
            <a:pPr marL="171450" indent="-171450">
              <a:buFontTx/>
              <a:buChar char="-"/>
            </a:pPr>
            <a:endParaRPr lang="en-GB" dirty="0"/>
          </a:p>
          <a:p>
            <a:pPr marL="171450" indent="-171450">
              <a:buFontTx/>
              <a:buChar char="-"/>
            </a:pPr>
            <a:r>
              <a:rPr lang="en-GB" dirty="0"/>
              <a:t>More data requires more efficient ways of extracting insights and visualising. Electronics team deploy Grafana dashboards to monitor operational metrics for the detector system, including automating alerts. Future development will be in collab with accelerator on ML &amp; AI models to move into predictive fault detection, high-level health status for systems, automated root cause analysis.</a:t>
            </a:r>
          </a:p>
          <a:p>
            <a:pPr marL="171450" indent="-171450">
              <a:buFontTx/>
              <a:buChar char="-"/>
            </a:pPr>
            <a:endParaRPr lang="en-GB" dirty="0"/>
          </a:p>
          <a:p>
            <a:pPr marL="171450" indent="-171450">
              <a:buFontTx/>
              <a:buChar char="-"/>
            </a:pPr>
            <a:r>
              <a:rPr lang="en-GB" dirty="0"/>
              <a:t>High rate detectors are a future focus for the group. </a:t>
            </a:r>
            <a:r>
              <a:rPr lang="en-GB" b="1" dirty="0" err="1"/>
              <a:t>mircoRwell</a:t>
            </a:r>
            <a:r>
              <a:rPr lang="en-GB" b="1" dirty="0"/>
              <a:t> sensors very high rate 100’s MHz (in collab with ESS), </a:t>
            </a:r>
            <a:r>
              <a:rPr lang="en-GB" dirty="0"/>
              <a:t>application in n, tomography reduced collection time by factor 40. Ongoing WLSF R&amp;D to increase the rate capability, looking at novel scintillator nanomaterials and associated ML algos for efficient neutron signal discrimination.</a:t>
            </a:r>
          </a:p>
        </p:txBody>
      </p:sp>
      <p:sp>
        <p:nvSpPr>
          <p:cNvPr id="330" name="Google Shape;3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Roboto" panose="02000000000000000000" pitchFamily="2" charset="0"/>
                <a:cs typeface="Roboto" panose="02000000000000000000" pitchFamily="2"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Roboto" panose="02000000000000000000" pitchFamily="2" charset="0"/>
              <a:cs typeface="Roboto" panose="02000000000000000000" pitchFamily="2" charset="0"/>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279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2739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6926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atin typeface="Roboto" panose="02000000000000000000" pitchFamily="2" charset="0"/>
                <a:cs typeface="Roboto" panose="02000000000000000000" pitchFamily="2" charset="0"/>
              </a:defRPr>
            </a:lvl1pPr>
            <a:lvl2pPr>
              <a:defRPr sz="1800">
                <a:latin typeface="Roboto" panose="02000000000000000000" pitchFamily="2" charset="0"/>
                <a:cs typeface="Roboto" panose="02000000000000000000" pitchFamily="2" charset="0"/>
              </a:defRPr>
            </a:lvl2pPr>
            <a:lvl3pPr>
              <a:defRPr sz="1800">
                <a:latin typeface="Roboto" panose="02000000000000000000" pitchFamily="2" charset="0"/>
                <a:cs typeface="Roboto" panose="02000000000000000000" pitchFamily="2" charset="0"/>
              </a:defRPr>
            </a:lvl3pPr>
            <a:lvl4pPr>
              <a:defRPr sz="2000">
                <a:latin typeface="Roboto" panose="02000000000000000000" pitchFamily="2" charset="0"/>
                <a:cs typeface="Roboto" panose="02000000000000000000" pitchFamily="2" charset="0"/>
              </a:defRPr>
            </a:lvl4pPr>
            <a:lvl5pPr>
              <a:defRPr sz="2000">
                <a:latin typeface="Roboto" panose="02000000000000000000" pitchFamily="2" charset="0"/>
                <a:cs typeface="Roboto" panose="02000000000000000000" pitchFamily="2" charset="0"/>
              </a:defRPr>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628203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1437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1F2F3"/>
        </a:solid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163143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Roboto" panose="02000000000000000000" pitchFamily="2" charset="0"/>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Roboto" panose="02000000000000000000" pitchFamily="2" charset="0"/>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Roboto" panose="02000000000000000000" pitchFamily="2" charset="0"/>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068931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097307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38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838200" y="6356350"/>
            <a:ext cx="2743200" cy="365125"/>
          </a:xfrm>
          <a:prstGeom prst="rect">
            <a:avLst/>
          </a:prstGeom>
        </p:spPr>
        <p:txBody>
          <a:bodyPr/>
          <a:lstStyle>
            <a:lvl1pPr>
              <a:defRPr>
                <a:latin typeface="Roboto" panose="02000000000000000000" pitchFamily="2" charset="0"/>
              </a:defRPr>
            </a:lvl1pPr>
          </a:lstStyle>
          <a:p>
            <a:fld id="{046E3D24-6BCE-48F4-B6DB-AB007E8B5F8E}" type="datetimeFigureOut">
              <a:rPr lang="en-GB" smtClean="0"/>
              <a:pPr/>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8600" y="6356350"/>
            <a:ext cx="4114800" cy="365125"/>
          </a:xfrm>
          <a:prstGeom prst="rect">
            <a:avLst/>
          </a:prstGeom>
        </p:spPr>
        <p:txBody>
          <a:bodyPr/>
          <a:lstStyle>
            <a:lvl1pPr>
              <a:defRPr>
                <a:latin typeface="Roboto" panose="02000000000000000000" pitchFamily="2" charset="0"/>
              </a:defRPr>
            </a:lvl1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8610600" y="6356350"/>
            <a:ext cx="2743200" cy="365125"/>
          </a:xfrm>
          <a:prstGeom prst="rect">
            <a:avLst/>
          </a:prstGeom>
        </p:spPr>
        <p:txBody>
          <a:bodyPr/>
          <a:lstStyle>
            <a:lvl1pPr>
              <a:defRPr>
                <a:latin typeface="Roboto" panose="02000000000000000000" pitchFamily="2" charset="0"/>
              </a:defRPr>
            </a:lvl1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19952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8FCF11-D0FA-E05D-79C4-AF8F1C43895D}"/>
              </a:ext>
            </a:extLst>
          </p:cNvPr>
          <p:cNvSpPr>
            <a:spLocks noGrp="1"/>
          </p:cNvSpPr>
          <p:nvPr>
            <p:ph type="title"/>
          </p:nvPr>
        </p:nvSpPr>
        <p:spPr>
          <a:xfrm>
            <a:off x="6305899" y="3860079"/>
            <a:ext cx="5510964" cy="1151028"/>
          </a:xfrm>
        </p:spPr>
        <p:txBody>
          <a:bodyPr anchor="t">
            <a:noAutofit/>
          </a:bodyPr>
          <a:lstStyle>
            <a:lvl1pPr>
              <a:defRPr sz="4800" b="1">
                <a:solidFill>
                  <a:schemeClr val="tx2"/>
                </a:solidFill>
              </a:defRPr>
            </a:lvl1pPr>
          </a:lstStyle>
          <a:p>
            <a:r>
              <a:rPr lang="en-GB"/>
              <a:t>Click to edit Master title style</a:t>
            </a:r>
          </a:p>
        </p:txBody>
      </p:sp>
    </p:spTree>
    <p:extLst>
      <p:ext uri="{BB962C8B-B14F-4D97-AF65-F5344CB8AC3E}">
        <p14:creationId xmlns:p14="http://schemas.microsoft.com/office/powerpoint/2010/main" val="106115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482583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statement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F60BE-CE89-350A-9264-72519B3550EB}"/>
              </a:ext>
            </a:extLst>
          </p:cNvPr>
          <p:cNvSpPr>
            <a:spLocks noGrp="1"/>
          </p:cNvSpPr>
          <p:nvPr>
            <p:ph type="title"/>
          </p:nvPr>
        </p:nvSpPr>
        <p:spPr>
          <a:xfrm>
            <a:off x="378571" y="955358"/>
            <a:ext cx="10515600" cy="2852737"/>
          </a:xfrm>
        </p:spPr>
        <p:txBody>
          <a:bodyPr anchor="t">
            <a:normAutofit/>
          </a:bodyPr>
          <a:lstStyle>
            <a:lvl1pPr>
              <a:defRPr sz="5400" b="1">
                <a:solidFill>
                  <a:schemeClr val="bg1"/>
                </a:solidFill>
              </a:defRPr>
            </a:lvl1pPr>
          </a:lstStyle>
          <a:p>
            <a:r>
              <a:rPr lang="en-GB"/>
              <a:t>Click to edit Master title style</a:t>
            </a:r>
          </a:p>
        </p:txBody>
      </p:sp>
      <p:sp>
        <p:nvSpPr>
          <p:cNvPr id="3" name="Footer Placeholder 4">
            <a:extLst>
              <a:ext uri="{FF2B5EF4-FFF2-40B4-BE49-F238E27FC236}">
                <a16:creationId xmlns:a16="http://schemas.microsoft.com/office/drawing/2014/main" id="{F83ED9A9-B133-F791-F08B-DAFC6F3B3253}"/>
              </a:ext>
            </a:extLst>
          </p:cNvPr>
          <p:cNvSpPr>
            <a:spLocks noGrp="1"/>
          </p:cNvSpPr>
          <p:nvPr>
            <p:ph type="ftr" sz="quarter" idx="11"/>
          </p:nvPr>
        </p:nvSpPr>
        <p:spPr>
          <a:xfrm>
            <a:off x="378571" y="6356350"/>
            <a:ext cx="4114800" cy="365125"/>
          </a:xfrm>
          <a:prstGeom prst="rect">
            <a:avLst/>
          </a:prstGeom>
        </p:spPr>
        <p:txBody>
          <a:bodyPr/>
          <a:lstStyle>
            <a:lvl1pPr>
              <a:defRPr>
                <a:solidFill>
                  <a:schemeClr val="bg1"/>
                </a:solidFill>
                <a:latin typeface="+mn-lt"/>
              </a:defRPr>
            </a:lvl1pPr>
          </a:lstStyle>
          <a:p>
            <a:r>
              <a:rPr lang="en-GB" b="1">
                <a:latin typeface="Roboto" panose="02000000000000000000" pitchFamily="2" charset="0"/>
              </a:rPr>
              <a:t>Sustainability</a:t>
            </a:r>
            <a:r>
              <a:rPr lang="en-GB">
                <a:latin typeface="Roboto" panose="02000000000000000000" pitchFamily="2" charset="0"/>
              </a:rPr>
              <a:t> at STFC</a:t>
            </a:r>
          </a:p>
        </p:txBody>
      </p:sp>
    </p:spTree>
    <p:extLst>
      <p:ext uri="{BB962C8B-B14F-4D97-AF65-F5344CB8AC3E}">
        <p14:creationId xmlns:p14="http://schemas.microsoft.com/office/powerpoint/2010/main" val="1693412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BB72F-DA34-9EA6-4AE9-343A2835270E}"/>
              </a:ext>
            </a:extLst>
          </p:cNvPr>
          <p:cNvSpPr>
            <a:spLocks noGrp="1"/>
          </p:cNvSpPr>
          <p:nvPr>
            <p:ph type="title"/>
          </p:nvPr>
        </p:nvSpPr>
        <p:spPr>
          <a:xfrm>
            <a:off x="391247" y="457201"/>
            <a:ext cx="4237903" cy="1232704"/>
          </a:xfrm>
        </p:spPr>
        <p:txBody>
          <a:bodyPr anchor="ctr"/>
          <a:lstStyle>
            <a:lvl1pPr>
              <a:defRPr sz="3200" b="1">
                <a:solidFill>
                  <a:schemeClr val="accent6"/>
                </a:solidFill>
              </a:defRPr>
            </a:lvl1pPr>
          </a:lstStyle>
          <a:p>
            <a:r>
              <a:rPr lang="en-GB"/>
              <a:t>Click to edit Master title style</a:t>
            </a:r>
          </a:p>
        </p:txBody>
      </p:sp>
      <p:sp>
        <p:nvSpPr>
          <p:cNvPr id="3" name="Picture Placeholder 2">
            <a:extLst>
              <a:ext uri="{FF2B5EF4-FFF2-40B4-BE49-F238E27FC236}">
                <a16:creationId xmlns:a16="http://schemas.microsoft.com/office/drawing/2014/main" id="{36E97E89-A550-4F7A-BB4E-1D2EC3B67E0F}"/>
              </a:ext>
            </a:extLst>
          </p:cNvPr>
          <p:cNvSpPr>
            <a:spLocks noGrp="1"/>
          </p:cNvSpPr>
          <p:nvPr>
            <p:ph type="pic" idx="1"/>
          </p:nvPr>
        </p:nvSpPr>
        <p:spPr>
          <a:xfrm>
            <a:off x="5487194" y="55729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D49660-9855-ED00-F72E-9AEF43410B86}"/>
              </a:ext>
            </a:extLst>
          </p:cNvPr>
          <p:cNvSpPr>
            <a:spLocks noGrp="1"/>
          </p:cNvSpPr>
          <p:nvPr>
            <p:ph type="body" sz="half" idx="2"/>
          </p:nvPr>
        </p:nvSpPr>
        <p:spPr>
          <a:xfrm>
            <a:off x="391247" y="1920563"/>
            <a:ext cx="4237903" cy="4017250"/>
          </a:xfrm>
        </p:spPr>
        <p:txBody>
          <a:bodyPr>
            <a:normAutofit/>
          </a:bodyPr>
          <a:lstStyle>
            <a:lvl1pPr marL="0" indent="0">
              <a:buNone/>
              <a:defRPr sz="1800">
                <a:solidFill>
                  <a:schemeClr val="accent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Footer Placeholder 4">
            <a:extLst>
              <a:ext uri="{FF2B5EF4-FFF2-40B4-BE49-F238E27FC236}">
                <a16:creationId xmlns:a16="http://schemas.microsoft.com/office/drawing/2014/main" id="{379E88C6-2875-2CF0-0D81-D01DF7A518AA}"/>
              </a:ext>
            </a:extLst>
          </p:cNvPr>
          <p:cNvSpPr>
            <a:spLocks noGrp="1"/>
          </p:cNvSpPr>
          <p:nvPr>
            <p:ph type="ftr" sz="quarter" idx="11"/>
          </p:nvPr>
        </p:nvSpPr>
        <p:spPr>
          <a:xfrm>
            <a:off x="391247" y="6356350"/>
            <a:ext cx="3932237" cy="365125"/>
          </a:xfrm>
          <a:prstGeom prst="rect">
            <a:avLst/>
          </a:prstGeom>
        </p:spPr>
        <p:txBody>
          <a:bodyPr/>
          <a:lstStyle>
            <a:lvl1pPr>
              <a:defRPr>
                <a:solidFill>
                  <a:schemeClr val="tx2"/>
                </a:solidFill>
                <a:latin typeface="+mn-lt"/>
              </a:defRPr>
            </a:lvl1pPr>
          </a:lstStyle>
          <a:p>
            <a:r>
              <a:rPr lang="en-GB" b="1">
                <a:latin typeface="Roboto" panose="02000000000000000000" pitchFamily="2" charset="0"/>
              </a:rPr>
              <a:t>Sustainability</a:t>
            </a:r>
            <a:r>
              <a:rPr lang="en-GB">
                <a:latin typeface="Roboto" panose="02000000000000000000" pitchFamily="2" charset="0"/>
              </a:rPr>
              <a:t> at STFC</a:t>
            </a:r>
          </a:p>
        </p:txBody>
      </p:sp>
    </p:spTree>
    <p:extLst>
      <p:ext uri="{BB962C8B-B14F-4D97-AF65-F5344CB8AC3E}">
        <p14:creationId xmlns:p14="http://schemas.microsoft.com/office/powerpoint/2010/main" val="1198406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2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592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679580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308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21014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373448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217398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939832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270501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857065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466036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756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3380490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31452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50129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atin typeface="Roboto" panose="02000000000000000000" pitchFamily="2" charset="0"/>
                <a:cs typeface="Roboto" panose="02000000000000000000" pitchFamily="2" charset="0"/>
              </a:defRPr>
            </a:lvl1pPr>
            <a:lvl2pPr>
              <a:defRPr sz="1800">
                <a:latin typeface="Roboto" panose="02000000000000000000" pitchFamily="2" charset="0"/>
                <a:cs typeface="Roboto" panose="02000000000000000000" pitchFamily="2" charset="0"/>
              </a:defRPr>
            </a:lvl2pPr>
            <a:lvl3pPr>
              <a:defRPr sz="1800">
                <a:latin typeface="Roboto" panose="02000000000000000000" pitchFamily="2" charset="0"/>
                <a:cs typeface="Roboto" panose="02000000000000000000" pitchFamily="2" charset="0"/>
              </a:defRPr>
            </a:lvl3pPr>
            <a:lvl4pPr>
              <a:defRPr sz="2000">
                <a:latin typeface="Roboto" panose="02000000000000000000" pitchFamily="2" charset="0"/>
                <a:cs typeface="Roboto" panose="02000000000000000000" pitchFamily="2" charset="0"/>
              </a:defRPr>
            </a:lvl4pPr>
            <a:lvl5pPr>
              <a:defRPr sz="2000">
                <a:latin typeface="Roboto" panose="02000000000000000000" pitchFamily="2" charset="0"/>
                <a:cs typeface="Roboto" panose="02000000000000000000" pitchFamily="2" charset="0"/>
              </a:defRPr>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5289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734390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6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53999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580469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44289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47716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194083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4184080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301821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5664154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88157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20133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722645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latin typeface="Roboto" panose="02000000000000000000" pitchFamily="2" charset="0"/>
                <a:cs typeface="Roboto" panose="02000000000000000000" pitchFamily="2" charset="0"/>
              </a:defRPr>
            </a:lvl1pPr>
            <a:lvl2pPr>
              <a:defRPr sz="1800">
                <a:latin typeface="Roboto" panose="02000000000000000000" pitchFamily="2" charset="0"/>
                <a:cs typeface="Roboto" panose="02000000000000000000" pitchFamily="2" charset="0"/>
              </a:defRPr>
            </a:lvl2pPr>
            <a:lvl3pPr>
              <a:defRPr sz="1800">
                <a:latin typeface="Roboto" panose="02000000000000000000" pitchFamily="2" charset="0"/>
                <a:cs typeface="Roboto" panose="02000000000000000000" pitchFamily="2" charset="0"/>
              </a:defRPr>
            </a:lvl3pPr>
            <a:lvl4pPr>
              <a:defRPr sz="2000">
                <a:latin typeface="Roboto" panose="02000000000000000000" pitchFamily="2" charset="0"/>
                <a:cs typeface="Roboto" panose="02000000000000000000" pitchFamily="2" charset="0"/>
              </a:defRPr>
            </a:lvl4pPr>
            <a:lvl5pPr>
              <a:defRPr sz="2000">
                <a:latin typeface="Roboto" panose="02000000000000000000" pitchFamily="2" charset="0"/>
                <a:cs typeface="Roboto" panose="02000000000000000000" pitchFamily="2" charset="0"/>
              </a:defRPr>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0538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Roboto" panose="02000000000000000000" pitchFamily="2" charset="0"/>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Roboto" panose="02000000000000000000" pitchFamily="2" charset="0"/>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Roboto" panose="02000000000000000000" pitchFamily="2" charset="0"/>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3703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45680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009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41344167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737673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815895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081782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74754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5455980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120704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97256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675332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40582398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037007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4874838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534659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303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7600860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21731439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5943121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395657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2364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6371325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9484774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2478276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3401387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12995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369019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042986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130350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2221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61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994884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40457986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10492224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64129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2272056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221678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260058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2144698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386646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39666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5499149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9978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lvl2pPr>
              <a:defRPr>
                <a:latin typeface="Roboto" panose="02000000000000000000" pitchFamily="2" charset="0"/>
              </a:defRPr>
            </a:lvl2pPr>
            <a:lvl3pPr>
              <a:defRPr>
                <a:latin typeface="Roboto" panose="02000000000000000000" pitchFamily="2" charset="0"/>
              </a:defRPr>
            </a:lvl3pPr>
            <a:lvl4pPr>
              <a:defRPr>
                <a:latin typeface="Roboto" panose="02000000000000000000" pitchFamily="2" charset="0"/>
              </a:defRPr>
            </a:lvl4pPr>
            <a:lvl5pPr>
              <a:defRPr>
                <a:latin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Roboto" panose="02000000000000000000" pitchFamily="2" charset="0"/>
                <a:ea typeface="+mn-ea"/>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51522985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09/04/2026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0728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4.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5.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7.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6.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p:blipFill>
        <p:spPr>
          <a:xfrm>
            <a:off x="593" y="333"/>
            <a:ext cx="12190813" cy="6857332"/>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41035901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58" r:id="rId14"/>
    <p:sldLayoutId id="2147483954" r:id="rId15"/>
    <p:sldLayoutId id="2147483955" r:id="rId16"/>
    <p:sldLayoutId id="2147483956" r:id="rId17"/>
    <p:sldLayoutId id="2147483957" r:id="rId18"/>
    <p:sldLayoutId id="2147483945" r:id="rId19"/>
    <p:sldLayoutId id="2147483946" r:id="rId20"/>
    <p:sldLayoutId id="2147483950" r:id="rId21"/>
    <p:sldLayoutId id="2147483951" r:id="rId22"/>
    <p:sldLayoutId id="2147483959" r:id="rId23"/>
  </p:sldLayoutIdLst>
  <p:txStyles>
    <p:titleStyle>
      <a:lvl1pPr algn="l" defTabSz="914400" rtl="0" eaLnBrk="1" latinLnBrk="0" hangingPunct="1">
        <a:lnSpc>
          <a:spcPct val="90000"/>
        </a:lnSpc>
        <a:spcBef>
          <a:spcPct val="0"/>
        </a:spcBef>
        <a:buNone/>
        <a:defRPr sz="2800" b="0" kern="1200">
          <a:solidFill>
            <a:schemeClr val="accent3"/>
          </a:solidFill>
          <a:latin typeface="Roboto" panose="02000000000000000000" pitchFamily="2" charset="0"/>
          <a:ea typeface="Verdana" panose="020B0604030504040204" pitchFamily="34" charset="0"/>
          <a:cs typeface="Roboto" panose="02000000000000000000"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Roboto" panose="02000000000000000000" pitchFamily="2" charset="0"/>
          <a:ea typeface="Verdana" panose="020B0604030504040204" pitchFamily="34"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325606116"/>
      </p:ext>
    </p:extLst>
  </p:cSld>
  <p:clrMap bg1="lt1" tx1="dk1" bg2="lt2" tx2="dk2" accent1="accent1" accent2="accent2" accent3="accent3" accent4="accent4" accent5="accent5" accent6="accent6" hlink="hlink" folHlink="folHlink"/>
  <p:sldLayoutIdLst>
    <p:sldLayoutId id="2147483962"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Roboto" panose="02000000000000000000"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Roboto" panose="02000000000000000000"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1"/>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Roboto" panose="02000000000000000000" pitchFamily="2" charset="0"/>
              </a:defRPr>
            </a:lvl1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Roboto" panose="02000000000000000000" pitchFamily="2"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Roboto" panose="02000000000000000000" pitchFamily="2"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35298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2"/>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Roboto" panose="02000000000000000000" pitchFamily="2" charset="0"/>
              </a:defRPr>
            </a:lvl1pPr>
          </a:lstStyle>
          <a:p>
            <a:fld id="{046E3D24-6BCE-48F4-B6DB-AB007E8B5F8E}" type="datetimeFigureOut">
              <a:rPr lang="en-GB" smtClean="0"/>
              <a:pPr/>
              <a:t>09/04/2026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Roboto" panose="02000000000000000000" pitchFamily="2"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Roboto" panose="02000000000000000000" pitchFamily="2"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93577949"/>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333"/>
            <a:ext cx="12190813" cy="6857332"/>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0595473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54227709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Lst>
  <p:txStyles>
    <p:titleStyle>
      <a:lvl1pPr algn="l" defTabSz="914400" rtl="0" eaLnBrk="1" latinLnBrk="0" hangingPunct="1">
        <a:lnSpc>
          <a:spcPct val="90000"/>
        </a:lnSpc>
        <a:spcBef>
          <a:spcPct val="0"/>
        </a:spcBef>
        <a:buNone/>
        <a:defRPr sz="2800" b="0" kern="1200">
          <a:solidFill>
            <a:schemeClr val="accent3"/>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0"/>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
        <p:nvSpPr>
          <p:cNvPr id="2" name="Rectangle 1">
            <a:extLst>
              <a:ext uri="{FF2B5EF4-FFF2-40B4-BE49-F238E27FC236}">
                <a16:creationId xmlns:a16="http://schemas.microsoft.com/office/drawing/2014/main" id="{0790AD86-0512-3642-21BA-A9AC082FBE6B}"/>
              </a:ext>
            </a:extLst>
          </p:cNvPr>
          <p:cNvSpPr/>
          <p:nvPr userDrawn="1"/>
        </p:nvSpPr>
        <p:spPr>
          <a:xfrm>
            <a:off x="2362200" y="6149341"/>
            <a:ext cx="1790700" cy="2743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08AB8B-D32F-25A6-C395-AFEB44C5DD7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2319333" y="6092030"/>
            <a:ext cx="1587500" cy="330200"/>
          </a:xfrm>
          <a:prstGeom prst="rect">
            <a:avLst/>
          </a:prstGeom>
        </p:spPr>
      </p:pic>
    </p:spTree>
    <p:extLst>
      <p:ext uri="{BB962C8B-B14F-4D97-AF65-F5344CB8AC3E}">
        <p14:creationId xmlns:p14="http://schemas.microsoft.com/office/powerpoint/2010/main" val="108320202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image" Target="../media/image38.png"/><Relationship Id="rId21" Type="http://schemas.openxmlformats.org/officeDocument/2006/relationships/image" Target="../media/image53.png"/><Relationship Id="rId7" Type="http://schemas.openxmlformats.org/officeDocument/2006/relationships/image" Target="../media/image42.jpeg"/><Relationship Id="rId12" Type="http://schemas.openxmlformats.org/officeDocument/2006/relationships/image" Target="../media/image46.png"/><Relationship Id="rId17" Type="http://schemas.microsoft.com/office/2007/relationships/hdphoto" Target="../media/hdphoto2.wdp"/><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2.png"/><Relationship Id="rId1" Type="http://schemas.openxmlformats.org/officeDocument/2006/relationships/slideLayout" Target="../slideLayouts/slideLayout25.xml"/><Relationship Id="rId6" Type="http://schemas.openxmlformats.org/officeDocument/2006/relationships/image" Target="../media/image41.png"/><Relationship Id="rId11" Type="http://schemas.microsoft.com/office/2007/relationships/hdphoto" Target="../media/hdphoto1.wdp"/><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png"/><Relationship Id="rId19"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svg"/><Relationship Id="rId12" Type="http://schemas.openxmlformats.org/officeDocument/2006/relationships/image" Target="../media/image64.sv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69.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3.jpe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4.jpeg"/><Relationship Id="rId9" Type="http://schemas.openxmlformats.org/officeDocument/2006/relationships/image" Target="../media/image77.jpe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jpe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21.png"/><Relationship Id="rId5" Type="http://schemas.openxmlformats.org/officeDocument/2006/relationships/hyperlink" Target="https://ess.eu/article/2026/03/06/loki-ready-receive-neutrons" TargetMode="External"/><Relationship Id="rId4" Type="http://schemas.openxmlformats.org/officeDocument/2006/relationships/image" Target="../media/image79.jpeg"/><Relationship Id="rId9" Type="http://schemas.openxmlformats.org/officeDocument/2006/relationships/image" Target="../media/image81.jpeg"/></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83.png"/><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1.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hyperlink" Target="https://indico.ess.eu/event/3811/contributions/24476/" TargetMode="External"/><Relationship Id="rId13" Type="http://schemas.openxmlformats.org/officeDocument/2006/relationships/hyperlink" Target="https://indico.ess.eu/event/3811/contributions/24513/" TargetMode="External"/><Relationship Id="rId3" Type="http://schemas.openxmlformats.org/officeDocument/2006/relationships/hyperlink" Target="https://indico.ess.eu/event/3811/contributions/24567/" TargetMode="External"/><Relationship Id="rId7" Type="http://schemas.openxmlformats.org/officeDocument/2006/relationships/hyperlink" Target="https://indico.ess.eu/event/3811/contributions/24560/" TargetMode="External"/><Relationship Id="rId12" Type="http://schemas.openxmlformats.org/officeDocument/2006/relationships/hyperlink" Target="https://indico.ess.eu/event/3811/contributions/24491/" TargetMode="External"/><Relationship Id="rId2" Type="http://schemas.openxmlformats.org/officeDocument/2006/relationships/hyperlink" Target="https://indico.ess.eu/event/3811/contributions/24461/" TargetMode="External"/><Relationship Id="rId1" Type="http://schemas.openxmlformats.org/officeDocument/2006/relationships/slideLayout" Target="../slideLayouts/slideLayout4.xml"/><Relationship Id="rId6" Type="http://schemas.openxmlformats.org/officeDocument/2006/relationships/hyperlink" Target="https://indico.ess.eu/event/3811/contributions/24569/" TargetMode="External"/><Relationship Id="rId11" Type="http://schemas.openxmlformats.org/officeDocument/2006/relationships/hyperlink" Target="https://indico.ess.eu/event/3811/contributions/24486/" TargetMode="External"/><Relationship Id="rId5" Type="http://schemas.openxmlformats.org/officeDocument/2006/relationships/hyperlink" Target="https://indico.ess.eu/event/3811/contributions/24572/" TargetMode="External"/><Relationship Id="rId15" Type="http://schemas.openxmlformats.org/officeDocument/2006/relationships/hyperlink" Target="https://indico.ess.eu/event/3811/contributions/24532/" TargetMode="External"/><Relationship Id="rId10" Type="http://schemas.openxmlformats.org/officeDocument/2006/relationships/hyperlink" Target="https://indico.ess.eu/event/3811/contributions/24492/" TargetMode="External"/><Relationship Id="rId4" Type="http://schemas.openxmlformats.org/officeDocument/2006/relationships/hyperlink" Target="https://indico.ess.eu/event/3811/contributions/24583/" TargetMode="External"/><Relationship Id="rId9" Type="http://schemas.openxmlformats.org/officeDocument/2006/relationships/hyperlink" Target="https://indico.ess.eu/event/3811/contributions/24474/" TargetMode="External"/><Relationship Id="rId14" Type="http://schemas.openxmlformats.org/officeDocument/2006/relationships/hyperlink" Target="https://indico.ess.eu/event/3811/contributions/24534/"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12"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2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jpeg"/><Relationship Id="rId3" Type="http://schemas.openxmlformats.org/officeDocument/2006/relationships/image" Target="../media/image100.pn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0.png"/><Relationship Id="rId7"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0"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city&#10;&#10;Description automatically generated with medium confidence">
            <a:extLst>
              <a:ext uri="{FF2B5EF4-FFF2-40B4-BE49-F238E27FC236}">
                <a16:creationId xmlns:a16="http://schemas.microsoft.com/office/drawing/2014/main" id="{5E5E3555-0E9E-0957-2575-759E9EA7090B}"/>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a:stretch/>
        </p:blipFill>
        <p:spPr>
          <a:xfrm rot="10800000">
            <a:off x="657911" y="1919128"/>
            <a:ext cx="7590991" cy="4223759"/>
          </a:xfrm>
          <a:prstGeom prst="rect">
            <a:avLst/>
          </a:prstGeom>
        </p:spPr>
      </p:pic>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15784" y="213235"/>
            <a:ext cx="8290653" cy="1457587"/>
          </a:xfrm>
        </p:spPr>
        <p:txBody>
          <a:bodyPr>
            <a:normAutofit/>
          </a:bodyPr>
          <a:lstStyle/>
          <a:p>
            <a:r>
              <a:rPr lang="en-GB" sz="4000"/>
              <a:t>ISIS Neutron and</a:t>
            </a:r>
            <a:br>
              <a:rPr lang="en-GB" sz="4000"/>
            </a:br>
            <a:r>
              <a:rPr lang="en-GB" sz="4000"/>
              <a:t>Muon Source Update</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3286540" y="6391194"/>
            <a:ext cx="4567379" cy="364514"/>
          </a:xfrm>
        </p:spPr>
        <p:txBody>
          <a:bodyPr>
            <a:normAutofit/>
          </a:bodyPr>
          <a:lstStyle/>
          <a:p>
            <a:r>
              <a:rPr lang="en-GB" b="1" i="1"/>
              <a:t>Matt North &amp; Ste Gallimore, ICANSXXV, April’26</a:t>
            </a:r>
          </a:p>
        </p:txBody>
      </p:sp>
      <p:sp>
        <p:nvSpPr>
          <p:cNvPr id="21" name="TextBox 20">
            <a:extLst>
              <a:ext uri="{FF2B5EF4-FFF2-40B4-BE49-F238E27FC236}">
                <a16:creationId xmlns:a16="http://schemas.microsoft.com/office/drawing/2014/main" id="{FA7542FE-BAA1-A624-96F0-DD7F861BC8A3}"/>
              </a:ext>
            </a:extLst>
          </p:cNvPr>
          <p:cNvSpPr txBox="1"/>
          <p:nvPr/>
        </p:nvSpPr>
        <p:spPr>
          <a:xfrm>
            <a:off x="215783" y="1401497"/>
            <a:ext cx="6703473" cy="378565"/>
          </a:xfrm>
          <a:prstGeom prst="rect">
            <a:avLst/>
          </a:prstGeom>
          <a:noFill/>
        </p:spPr>
        <p:txBody>
          <a:bodyPr wrap="square">
            <a:spAutoFit/>
          </a:bodyPr>
          <a:lstStyle/>
          <a:p>
            <a:pPr>
              <a:lnSpc>
                <a:spcPct val="110000"/>
              </a:lnSpc>
            </a:pPr>
            <a:r>
              <a:rPr lang="en-GB" sz="1800" i="1">
                <a:solidFill>
                  <a:schemeClr val="accent1"/>
                </a:solidFill>
              </a:rPr>
              <a:t>Neutrons and muons to advance knowledge and improve lives</a:t>
            </a: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E57-4B0A-7FFD-A17A-3F63B0DB6DDA}"/>
              </a:ext>
            </a:extLst>
          </p:cNvPr>
          <p:cNvSpPr>
            <a:spLocks noGrp="1"/>
          </p:cNvSpPr>
          <p:nvPr>
            <p:ph type="title"/>
          </p:nvPr>
        </p:nvSpPr>
        <p:spPr/>
        <p:txBody>
          <a:bodyPr/>
          <a:lstStyle/>
          <a:p>
            <a:r>
              <a:rPr lang="en-GB" dirty="0"/>
              <a:t>Target </a:t>
            </a:r>
            <a:r>
              <a:rPr lang="en-GB"/>
              <a:t>Stations</a:t>
            </a:r>
            <a:endParaRPr lang="en-GB" dirty="0"/>
          </a:p>
        </p:txBody>
      </p:sp>
      <p:sp>
        <p:nvSpPr>
          <p:cNvPr id="4" name="Content Placeholder 3">
            <a:extLst>
              <a:ext uri="{FF2B5EF4-FFF2-40B4-BE49-F238E27FC236}">
                <a16:creationId xmlns:a16="http://schemas.microsoft.com/office/drawing/2014/main" id="{C8CC382E-381F-AB4C-A42B-992ABB6CA830}"/>
              </a:ext>
            </a:extLst>
          </p:cNvPr>
          <p:cNvSpPr>
            <a:spLocks noGrp="1"/>
          </p:cNvSpPr>
          <p:nvPr>
            <p:ph idx="1"/>
          </p:nvPr>
        </p:nvSpPr>
        <p:spPr/>
        <p:txBody>
          <a:bodyPr vert="horz" lIns="91440" tIns="45720" rIns="91440" bIns="45720" rtlCol="0" anchor="t">
            <a:normAutofit/>
          </a:bodyPr>
          <a:lstStyle/>
          <a:p>
            <a:r>
              <a:rPr lang="en-GB" sz="1800">
                <a:cs typeface="Roboto"/>
              </a:rPr>
              <a:t>Maintain, operate and develop targets</a:t>
            </a:r>
          </a:p>
          <a:p>
            <a:r>
              <a:rPr lang="en-GB" sz="1800"/>
              <a:t>For TS1 – continued to gain post TS1-project operating experience</a:t>
            </a:r>
          </a:p>
          <a:p>
            <a:r>
              <a:rPr lang="en-GB" sz="1800"/>
              <a:t>For TS2 – proton beam window exchanged (2025)</a:t>
            </a:r>
          </a:p>
          <a:p>
            <a:r>
              <a:rPr lang="en-GB" sz="1800"/>
              <a:t>Extensive work to optimise moderator performance and manufacture new ‘horned’ pre-moderator design</a:t>
            </a:r>
          </a:p>
          <a:p>
            <a:r>
              <a:rPr lang="en-GB" sz="1800"/>
              <a:t>Next muon target assembly built</a:t>
            </a:r>
          </a:p>
          <a:p>
            <a:r>
              <a:rPr lang="en-GB" sz="1800">
                <a:ea typeface="Roboto"/>
                <a:cs typeface="Roboto"/>
              </a:rPr>
              <a:t>On site construction due to start later in 2026 for remote retrieval handling facility (RRHF)</a:t>
            </a:r>
          </a:p>
          <a:p>
            <a:r>
              <a:rPr lang="en-GB" sz="1800"/>
              <a:t>Programme in progress of target PIE</a:t>
            </a:r>
          </a:p>
          <a:p>
            <a:r>
              <a:rPr lang="en-GB" sz="1800"/>
              <a:t>Operational challenges TS1 trolley – quick recovery through large team effort</a:t>
            </a:r>
          </a:p>
          <a:p>
            <a:endParaRPr lang="en-GB" dirty="0"/>
          </a:p>
        </p:txBody>
      </p:sp>
      <p:pic>
        <p:nvPicPr>
          <p:cNvPr id="5" name="Picture 2">
            <a:extLst>
              <a:ext uri="{FF2B5EF4-FFF2-40B4-BE49-F238E27FC236}">
                <a16:creationId xmlns:a16="http://schemas.microsoft.com/office/drawing/2014/main" id="{2C1D9D72-E588-3663-7097-5B648F67425E}"/>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9466" r="177" b="-30212"/>
          <a:stretch>
            <a:fillRect/>
          </a:stretch>
        </p:blipFill>
        <p:spPr bwMode="auto">
          <a:xfrm>
            <a:off x="6062996" y="3158917"/>
            <a:ext cx="3663826" cy="39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EB20B8-C501-97BF-1DA3-0A069C26DA42}"/>
              </a:ext>
            </a:extLst>
          </p:cNvPr>
          <p:cNvPicPr>
            <a:picLocks noChangeAspect="1"/>
          </p:cNvPicPr>
          <p:nvPr/>
        </p:nvPicPr>
        <p:blipFill>
          <a:blip r:embed="rId3"/>
          <a:srcRect l="7320"/>
          <a:stretch/>
        </p:blipFill>
        <p:spPr>
          <a:xfrm>
            <a:off x="6255916" y="939800"/>
            <a:ext cx="3323861" cy="2024089"/>
          </a:xfrm>
          <a:prstGeom prst="rect">
            <a:avLst/>
          </a:prstGeom>
        </p:spPr>
      </p:pic>
      <p:pic>
        <p:nvPicPr>
          <p:cNvPr id="6" name="Picture Placeholder 5" descr="A close-up of a metal tube&#10;&#10;AI-generated content may be incorrect.">
            <a:extLst>
              <a:ext uri="{FF2B5EF4-FFF2-40B4-BE49-F238E27FC236}">
                <a16:creationId xmlns:a16="http://schemas.microsoft.com/office/drawing/2014/main" id="{7AC1DBEC-2F5F-2ACF-3147-95CF380D71C5}"/>
              </a:ext>
            </a:extLst>
          </p:cNvPr>
          <p:cNvPicPr>
            <a:picLocks noChangeAspect="1"/>
          </p:cNvPicPr>
          <p:nvPr/>
        </p:nvPicPr>
        <p:blipFill>
          <a:blip r:embed="rId4">
            <a:extLst>
              <a:ext uri="{28A0092B-C50C-407E-A947-70E740481C1C}">
                <a14:useLocalDpi xmlns:a14="http://schemas.microsoft.com/office/drawing/2010/main" val="0"/>
              </a:ext>
            </a:extLst>
          </a:blip>
          <a:srcRect l="20443" t="885" b="885"/>
          <a:stretch>
            <a:fillRect/>
          </a:stretch>
        </p:blipFill>
        <p:spPr>
          <a:xfrm>
            <a:off x="9739694" y="5542"/>
            <a:ext cx="2452306" cy="2422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8EB8609E-4C2A-9F20-40E1-79A3AA5582D7}"/>
              </a:ext>
            </a:extLst>
          </p:cNvPr>
          <p:cNvPicPr>
            <a:picLocks noChangeAspect="1"/>
          </p:cNvPicPr>
          <p:nvPr/>
        </p:nvPicPr>
        <p:blipFill>
          <a:blip r:embed="rId5"/>
          <a:stretch>
            <a:fillRect/>
          </a:stretch>
        </p:blipFill>
        <p:spPr>
          <a:xfrm>
            <a:off x="9873866" y="2162770"/>
            <a:ext cx="2452306" cy="4695230"/>
          </a:xfrm>
          <a:prstGeom prst="rect">
            <a:avLst/>
          </a:prstGeom>
        </p:spPr>
      </p:pic>
    </p:spTree>
    <p:extLst>
      <p:ext uri="{BB962C8B-B14F-4D97-AF65-F5344CB8AC3E}">
        <p14:creationId xmlns:p14="http://schemas.microsoft.com/office/powerpoint/2010/main" val="3865397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37A124-EF2B-E65C-2476-A593CBFB73C1}"/>
              </a:ext>
            </a:extLst>
          </p:cNvPr>
          <p:cNvSpPr>
            <a:spLocks noGrp="1"/>
          </p:cNvSpPr>
          <p:nvPr>
            <p:ph type="title"/>
          </p:nvPr>
        </p:nvSpPr>
        <p:spPr/>
        <p:txBody>
          <a:bodyPr>
            <a:normAutofit/>
          </a:bodyPr>
          <a:lstStyle/>
          <a:p>
            <a:r>
              <a:rPr lang="en-GB">
                <a:solidFill>
                  <a:schemeClr val="accent3"/>
                </a:solidFill>
                <a:latin typeface="Roboto" panose="02000000000000000000" pitchFamily="2" charset="0"/>
                <a:ea typeface="Verdana" panose="020B0604030504040204" pitchFamily="34" charset="0"/>
              </a:rPr>
              <a:t>Sample Environment Future</a:t>
            </a:r>
            <a:endParaRPr lang="en-GB"/>
          </a:p>
        </p:txBody>
      </p:sp>
      <p:sp>
        <p:nvSpPr>
          <p:cNvPr id="9" name="Text Placeholder 8">
            <a:extLst>
              <a:ext uri="{FF2B5EF4-FFF2-40B4-BE49-F238E27FC236}">
                <a16:creationId xmlns:a16="http://schemas.microsoft.com/office/drawing/2014/main" id="{612F6943-097E-5A04-5A38-9B4FD9ABF23B}"/>
              </a:ext>
            </a:extLst>
          </p:cNvPr>
          <p:cNvSpPr>
            <a:spLocks noGrp="1"/>
          </p:cNvSpPr>
          <p:nvPr>
            <p:ph type="body" sz="quarter" idx="13"/>
          </p:nvPr>
        </p:nvSpPr>
        <p:spPr>
          <a:xfrm>
            <a:off x="266700" y="1117600"/>
            <a:ext cx="3201066" cy="838200"/>
          </a:xfrm>
        </p:spPr>
        <p:txBody>
          <a:bodyPr/>
          <a:lstStyle/>
          <a:p>
            <a:pPr marL="0" indent="0">
              <a:buNone/>
            </a:pPr>
            <a:r>
              <a:rPr lang="en-GB">
                <a:solidFill>
                  <a:schemeClr val="accent3"/>
                </a:solidFill>
                <a:latin typeface="Roboto" panose="02000000000000000000" pitchFamily="2" charset="0"/>
                <a:ea typeface="Verdana" panose="020B0604030504040204" pitchFamily="34" charset="0"/>
              </a:rPr>
              <a:t>Exploring the phase diagram  </a:t>
            </a:r>
          </a:p>
        </p:txBody>
      </p:sp>
      <p:sp>
        <p:nvSpPr>
          <p:cNvPr id="10" name="Text Placeholder 8">
            <a:extLst>
              <a:ext uri="{FF2B5EF4-FFF2-40B4-BE49-F238E27FC236}">
                <a16:creationId xmlns:a16="http://schemas.microsoft.com/office/drawing/2014/main" id="{382A0989-7322-4485-E2B5-7FA7699BEDE0}"/>
              </a:ext>
            </a:extLst>
          </p:cNvPr>
          <p:cNvSpPr txBox="1">
            <a:spLocks/>
          </p:cNvSpPr>
          <p:nvPr/>
        </p:nvSpPr>
        <p:spPr>
          <a:xfrm>
            <a:off x="3778251" y="1117600"/>
            <a:ext cx="3201066" cy="83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3"/>
                </a:solidFill>
                <a:latin typeface="Roboto" panose="02000000000000000000" pitchFamily="2" charset="0"/>
                <a:ea typeface="Verdana" panose="020B0604030504040204" pitchFamily="34" charset="0"/>
              </a:rPr>
              <a:t>Realising the full potential of Endeavour instruments</a:t>
            </a:r>
          </a:p>
        </p:txBody>
      </p:sp>
      <p:sp>
        <p:nvSpPr>
          <p:cNvPr id="11" name="Text Placeholder 8">
            <a:extLst>
              <a:ext uri="{FF2B5EF4-FFF2-40B4-BE49-F238E27FC236}">
                <a16:creationId xmlns:a16="http://schemas.microsoft.com/office/drawing/2014/main" id="{8443E2F8-5748-612B-9D0F-AC1F62652062}"/>
              </a:ext>
            </a:extLst>
          </p:cNvPr>
          <p:cNvSpPr txBox="1">
            <a:spLocks/>
          </p:cNvSpPr>
          <p:nvPr/>
        </p:nvSpPr>
        <p:spPr>
          <a:xfrm>
            <a:off x="7289801" y="1117600"/>
            <a:ext cx="3201066" cy="83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accent3"/>
                </a:solidFill>
                <a:latin typeface="Roboto" panose="02000000000000000000" pitchFamily="2" charset="0"/>
                <a:ea typeface="Verdana" panose="020B0604030504040204" pitchFamily="34" charset="0"/>
              </a:rPr>
              <a:t>Technical Research and Development</a:t>
            </a:r>
          </a:p>
        </p:txBody>
      </p:sp>
      <p:grpSp>
        <p:nvGrpSpPr>
          <p:cNvPr id="22" name="Group 21">
            <a:extLst>
              <a:ext uri="{FF2B5EF4-FFF2-40B4-BE49-F238E27FC236}">
                <a16:creationId xmlns:a16="http://schemas.microsoft.com/office/drawing/2014/main" id="{CC8D652B-38CD-E120-06ED-B12FC2759A00}"/>
              </a:ext>
            </a:extLst>
          </p:cNvPr>
          <p:cNvGrpSpPr/>
          <p:nvPr/>
        </p:nvGrpSpPr>
        <p:grpSpPr>
          <a:xfrm>
            <a:off x="4247903" y="1907263"/>
            <a:ext cx="1931003" cy="1895826"/>
            <a:chOff x="4407501" y="2555573"/>
            <a:chExt cx="1931003" cy="1895826"/>
          </a:xfrm>
        </p:grpSpPr>
        <p:pic>
          <p:nvPicPr>
            <p:cNvPr id="23" name="Picture 22">
              <a:extLst>
                <a:ext uri="{FF2B5EF4-FFF2-40B4-BE49-F238E27FC236}">
                  <a16:creationId xmlns:a16="http://schemas.microsoft.com/office/drawing/2014/main" id="{1588CE70-3C30-889A-F330-785859DB26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407501" y="2555573"/>
              <a:ext cx="1931003" cy="1647302"/>
            </a:xfrm>
            <a:prstGeom prst="rect">
              <a:avLst/>
            </a:prstGeom>
          </p:spPr>
        </p:pic>
        <p:sp>
          <p:nvSpPr>
            <p:cNvPr id="24" name="TextBox 23">
              <a:extLst>
                <a:ext uri="{FF2B5EF4-FFF2-40B4-BE49-F238E27FC236}">
                  <a16:creationId xmlns:a16="http://schemas.microsoft.com/office/drawing/2014/main" id="{C3937535-B6F9-3F49-CF81-F6ED01C2E02E}"/>
                </a:ext>
              </a:extLst>
            </p:cNvPr>
            <p:cNvSpPr txBox="1"/>
            <p:nvPr/>
          </p:nvSpPr>
          <p:spPr>
            <a:xfrm>
              <a:off x="4415941" y="4197483"/>
              <a:ext cx="1792213" cy="253916"/>
            </a:xfrm>
            <a:prstGeom prst="rect">
              <a:avLst/>
            </a:prstGeom>
            <a:noFill/>
          </p:spPr>
          <p:txBody>
            <a:bodyPr wrap="square" rtlCol="0">
              <a:spAutoFit/>
            </a:bodyPr>
            <a:lstStyle/>
            <a:p>
              <a:r>
                <a:rPr lang="en-GB" sz="1050" b="1"/>
                <a:t>Rotating sample changer</a:t>
              </a:r>
            </a:p>
          </p:txBody>
        </p:sp>
      </p:grpSp>
      <p:pic>
        <p:nvPicPr>
          <p:cNvPr id="25" name="Picture 24">
            <a:extLst>
              <a:ext uri="{FF2B5EF4-FFF2-40B4-BE49-F238E27FC236}">
                <a16:creationId xmlns:a16="http://schemas.microsoft.com/office/drawing/2014/main" id="{63E591E3-404D-4A2A-8CDA-C607C7131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43" y="3786452"/>
            <a:ext cx="1931004" cy="1275115"/>
          </a:xfrm>
          <a:prstGeom prst="rect">
            <a:avLst/>
          </a:prstGeom>
        </p:spPr>
      </p:pic>
      <p:sp>
        <p:nvSpPr>
          <p:cNvPr id="26" name="TextBox 25">
            <a:extLst>
              <a:ext uri="{FF2B5EF4-FFF2-40B4-BE49-F238E27FC236}">
                <a16:creationId xmlns:a16="http://schemas.microsoft.com/office/drawing/2014/main" id="{4ECC4582-7D35-BDB0-7473-4E6C6643CEF6}"/>
              </a:ext>
            </a:extLst>
          </p:cNvPr>
          <p:cNvSpPr txBox="1"/>
          <p:nvPr/>
        </p:nvSpPr>
        <p:spPr>
          <a:xfrm>
            <a:off x="4186947" y="5073515"/>
            <a:ext cx="2069797" cy="253916"/>
          </a:xfrm>
          <a:prstGeom prst="rect">
            <a:avLst/>
          </a:prstGeom>
          <a:noFill/>
        </p:spPr>
        <p:txBody>
          <a:bodyPr wrap="none" rtlCol="0">
            <a:spAutoFit/>
          </a:bodyPr>
          <a:lstStyle/>
          <a:p>
            <a:r>
              <a:rPr lang="en-GB" sz="1050" b="1"/>
              <a:t>Robotics + Image recognition</a:t>
            </a:r>
          </a:p>
        </p:txBody>
      </p:sp>
      <p:pic>
        <p:nvPicPr>
          <p:cNvPr id="27" name="Picture 26">
            <a:extLst>
              <a:ext uri="{FF2B5EF4-FFF2-40B4-BE49-F238E27FC236}">
                <a16:creationId xmlns:a16="http://schemas.microsoft.com/office/drawing/2014/main" id="{9C04F812-C4A4-A5C6-3534-52FC990A030B}"/>
              </a:ext>
            </a:extLst>
          </p:cNvPr>
          <p:cNvPicPr>
            <a:picLocks noChangeAspect="1"/>
          </p:cNvPicPr>
          <p:nvPr/>
        </p:nvPicPr>
        <p:blipFill rotWithShape="1">
          <a:blip r:embed="rId4">
            <a:extLst>
              <a:ext uri="{28A0092B-C50C-407E-A947-70E740481C1C}">
                <a14:useLocalDpi xmlns:a14="http://schemas.microsoft.com/office/drawing/2010/main" val="0"/>
              </a:ext>
            </a:extLst>
          </a:blip>
          <a:srcRect l="3262" t="13097" r="2841" b="9147"/>
          <a:stretch/>
        </p:blipFill>
        <p:spPr>
          <a:xfrm>
            <a:off x="8059071" y="1917464"/>
            <a:ext cx="1510488" cy="1879189"/>
          </a:xfrm>
          <a:prstGeom prst="rect">
            <a:avLst/>
          </a:prstGeom>
        </p:spPr>
      </p:pic>
      <p:sp>
        <p:nvSpPr>
          <p:cNvPr id="28" name="TextBox 27">
            <a:extLst>
              <a:ext uri="{FF2B5EF4-FFF2-40B4-BE49-F238E27FC236}">
                <a16:creationId xmlns:a16="http://schemas.microsoft.com/office/drawing/2014/main" id="{424AD227-319C-925B-578E-DD08A5320849}"/>
              </a:ext>
            </a:extLst>
          </p:cNvPr>
          <p:cNvSpPr txBox="1"/>
          <p:nvPr/>
        </p:nvSpPr>
        <p:spPr>
          <a:xfrm>
            <a:off x="8031744" y="3751432"/>
            <a:ext cx="1560391" cy="415498"/>
          </a:xfrm>
          <a:prstGeom prst="rect">
            <a:avLst/>
          </a:prstGeom>
          <a:noFill/>
        </p:spPr>
        <p:txBody>
          <a:bodyPr wrap="square" rtlCol="0">
            <a:spAutoFit/>
          </a:bodyPr>
          <a:lstStyle/>
          <a:p>
            <a:pPr algn="ctr"/>
            <a:r>
              <a:rPr lang="en-GB" sz="1050" b="1"/>
              <a:t>Humidity control with 3D printed chamber</a:t>
            </a:r>
          </a:p>
        </p:txBody>
      </p:sp>
      <p:grpSp>
        <p:nvGrpSpPr>
          <p:cNvPr id="29" name="Group 28">
            <a:extLst>
              <a:ext uri="{FF2B5EF4-FFF2-40B4-BE49-F238E27FC236}">
                <a16:creationId xmlns:a16="http://schemas.microsoft.com/office/drawing/2014/main" id="{54079D9B-6075-50DC-B4C4-077C30CE6213}"/>
              </a:ext>
            </a:extLst>
          </p:cNvPr>
          <p:cNvGrpSpPr/>
          <p:nvPr/>
        </p:nvGrpSpPr>
        <p:grpSpPr>
          <a:xfrm>
            <a:off x="7955546" y="4111508"/>
            <a:ext cx="1804608" cy="1229060"/>
            <a:chOff x="8409262" y="3998441"/>
            <a:chExt cx="1788978" cy="1106175"/>
          </a:xfrm>
        </p:grpSpPr>
        <p:pic>
          <p:nvPicPr>
            <p:cNvPr id="30" name="Picture 29">
              <a:extLst>
                <a:ext uri="{FF2B5EF4-FFF2-40B4-BE49-F238E27FC236}">
                  <a16:creationId xmlns:a16="http://schemas.microsoft.com/office/drawing/2014/main" id="{FAC88794-0F1E-3D72-54DD-CD08027A25B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8823560" y="3584143"/>
              <a:ext cx="884844" cy="1713440"/>
            </a:xfrm>
            <a:prstGeom prst="rect">
              <a:avLst/>
            </a:prstGeom>
          </p:spPr>
        </p:pic>
        <p:sp>
          <p:nvSpPr>
            <p:cNvPr id="31" name="TextBox 30">
              <a:extLst>
                <a:ext uri="{FF2B5EF4-FFF2-40B4-BE49-F238E27FC236}">
                  <a16:creationId xmlns:a16="http://schemas.microsoft.com/office/drawing/2014/main" id="{9BCC32EA-0E23-3CB7-B6F9-FFA1B6A0586A}"/>
                </a:ext>
              </a:extLst>
            </p:cNvPr>
            <p:cNvSpPr txBox="1"/>
            <p:nvPr/>
          </p:nvSpPr>
          <p:spPr>
            <a:xfrm>
              <a:off x="8484800" y="4850700"/>
              <a:ext cx="1713440" cy="253916"/>
            </a:xfrm>
            <a:prstGeom prst="rect">
              <a:avLst/>
            </a:prstGeom>
            <a:noFill/>
          </p:spPr>
          <p:txBody>
            <a:bodyPr wrap="square" rtlCol="0">
              <a:spAutoFit/>
            </a:bodyPr>
            <a:lstStyle/>
            <a:p>
              <a:r>
                <a:rPr lang="en-GB" sz="1050" b="1"/>
                <a:t>Bulk metallic glass cell</a:t>
              </a:r>
            </a:p>
          </p:txBody>
        </p:sp>
      </p:grpSp>
      <p:pic>
        <p:nvPicPr>
          <p:cNvPr id="32" name="Picture 3" descr="D:\Dropbox\S3NANO Final Meeting - Sheffield\Talk Material\DSCF2959 copy.jpg">
            <a:extLst>
              <a:ext uri="{FF2B5EF4-FFF2-40B4-BE49-F238E27FC236}">
                <a16:creationId xmlns:a16="http://schemas.microsoft.com/office/drawing/2014/main" id="{14246EB4-CD0D-0D20-47A9-008B3E73644A}"/>
              </a:ext>
            </a:extLst>
          </p:cNvPr>
          <p:cNvPicPr>
            <a:picLocks noChangeAspect="1" noChangeArrowheads="1"/>
          </p:cNvPicPr>
          <p:nvPr/>
        </p:nvPicPr>
        <p:blipFill>
          <a:blip r:embed="rId6" cstate="print"/>
          <a:srcRect/>
          <a:stretch>
            <a:fillRect/>
          </a:stretch>
        </p:blipFill>
        <p:spPr bwMode="auto">
          <a:xfrm>
            <a:off x="394755" y="1955800"/>
            <a:ext cx="1888672" cy="2833007"/>
          </a:xfrm>
          <a:prstGeom prst="rect">
            <a:avLst/>
          </a:prstGeom>
          <a:noFill/>
        </p:spPr>
      </p:pic>
      <p:sp>
        <p:nvSpPr>
          <p:cNvPr id="33" name="TextBox 32">
            <a:extLst>
              <a:ext uri="{FF2B5EF4-FFF2-40B4-BE49-F238E27FC236}">
                <a16:creationId xmlns:a16="http://schemas.microsoft.com/office/drawing/2014/main" id="{70D42064-78BC-75D2-AEA5-CFA17718CA94}"/>
              </a:ext>
            </a:extLst>
          </p:cNvPr>
          <p:cNvSpPr txBox="1"/>
          <p:nvPr/>
        </p:nvSpPr>
        <p:spPr>
          <a:xfrm>
            <a:off x="270957" y="4771106"/>
            <a:ext cx="2012470" cy="574675"/>
          </a:xfrm>
          <a:prstGeom prst="rect">
            <a:avLst/>
          </a:prstGeom>
          <a:noFill/>
        </p:spPr>
        <p:txBody>
          <a:bodyPr wrap="square" rtlCol="0">
            <a:spAutoFit/>
          </a:bodyPr>
          <a:lstStyle/>
          <a:p>
            <a:pPr algn="ctr"/>
            <a:r>
              <a:rPr lang="en-GB" sz="1050" b="1"/>
              <a:t>&lt;10mK Dilution Fridge with fast sample exchange and integrated magnet</a:t>
            </a:r>
          </a:p>
        </p:txBody>
      </p:sp>
      <p:sp>
        <p:nvSpPr>
          <p:cNvPr id="38" name="Text Placeholder 8">
            <a:extLst>
              <a:ext uri="{FF2B5EF4-FFF2-40B4-BE49-F238E27FC236}">
                <a16:creationId xmlns:a16="http://schemas.microsoft.com/office/drawing/2014/main" id="{92365117-76FF-2457-7175-654200BEFAC8}"/>
              </a:ext>
            </a:extLst>
          </p:cNvPr>
          <p:cNvSpPr txBox="1">
            <a:spLocks/>
          </p:cNvSpPr>
          <p:nvPr/>
        </p:nvSpPr>
        <p:spPr>
          <a:xfrm>
            <a:off x="266701" y="5364128"/>
            <a:ext cx="3201066" cy="53592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t>Continue pushing to extremes with new technologies</a:t>
            </a:r>
          </a:p>
        </p:txBody>
      </p:sp>
      <p:sp>
        <p:nvSpPr>
          <p:cNvPr id="39" name="Text Placeholder 8">
            <a:extLst>
              <a:ext uri="{FF2B5EF4-FFF2-40B4-BE49-F238E27FC236}">
                <a16:creationId xmlns:a16="http://schemas.microsoft.com/office/drawing/2014/main" id="{84047688-D341-DB75-26F2-5104D8B43CC4}"/>
              </a:ext>
            </a:extLst>
          </p:cNvPr>
          <p:cNvSpPr txBox="1">
            <a:spLocks/>
          </p:cNvSpPr>
          <p:nvPr/>
        </p:nvSpPr>
        <p:spPr>
          <a:xfrm>
            <a:off x="3778251" y="5351327"/>
            <a:ext cx="3201066" cy="5359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800"/>
              <a:t>Exploit automation to increase throughput</a:t>
            </a:r>
          </a:p>
        </p:txBody>
      </p:sp>
      <p:sp>
        <p:nvSpPr>
          <p:cNvPr id="40" name="Text Placeholder 8">
            <a:extLst>
              <a:ext uri="{FF2B5EF4-FFF2-40B4-BE49-F238E27FC236}">
                <a16:creationId xmlns:a16="http://schemas.microsoft.com/office/drawing/2014/main" id="{6C38AB45-4608-A78E-86F3-9744580F60D2}"/>
              </a:ext>
            </a:extLst>
          </p:cNvPr>
          <p:cNvSpPr txBox="1">
            <a:spLocks/>
          </p:cNvSpPr>
          <p:nvPr/>
        </p:nvSpPr>
        <p:spPr>
          <a:xfrm>
            <a:off x="7289801" y="5327431"/>
            <a:ext cx="3201066" cy="5359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t>Exploration of new manufacturing techniques</a:t>
            </a:r>
          </a:p>
        </p:txBody>
      </p:sp>
    </p:spTree>
    <p:extLst>
      <p:ext uri="{BB962C8B-B14F-4D97-AF65-F5344CB8AC3E}">
        <p14:creationId xmlns:p14="http://schemas.microsoft.com/office/powerpoint/2010/main" val="4113989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11" name="Rectangle 10">
            <a:extLst>
              <a:ext uri="{FF2B5EF4-FFF2-40B4-BE49-F238E27FC236}">
                <a16:creationId xmlns:a16="http://schemas.microsoft.com/office/drawing/2014/main" id="{4962FED6-8BA9-CBB9-4C66-251640C93326}"/>
              </a:ext>
            </a:extLst>
          </p:cNvPr>
          <p:cNvSpPr/>
          <p:nvPr/>
        </p:nvSpPr>
        <p:spPr>
          <a:xfrm>
            <a:off x="2284788" y="5595797"/>
            <a:ext cx="3678897" cy="1258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 name="Google Shape;333;p11"/>
          <p:cNvSpPr txBox="1"/>
          <p:nvPr/>
        </p:nvSpPr>
        <p:spPr>
          <a:xfrm>
            <a:off x="177172" y="135468"/>
            <a:ext cx="6356456"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3600" i="0" u="none" strike="noStrike" kern="0" cap="none" spc="0" normalizeH="0" baseline="0" noProof="0">
                <a:ln>
                  <a:noFill/>
                </a:ln>
                <a:solidFill>
                  <a:srgbClr val="2E2D62"/>
                </a:solidFill>
                <a:effectLst/>
                <a:uLnTx/>
                <a:uFillTx/>
                <a:latin typeface="Moderat Medium" panose="00000600000000000000" pitchFamily="50" charset="0"/>
                <a:cs typeface="Roboto" panose="02000000000000000000" pitchFamily="2" charset="0"/>
                <a:sym typeface="Arial"/>
              </a:rPr>
              <a:t>Detector Systems</a:t>
            </a:r>
            <a:endParaRPr kumimoji="0" sz="1100" i="0" u="none" strike="noStrike" kern="0" cap="none" spc="0" normalizeH="0" baseline="0" noProof="0">
              <a:ln>
                <a:noFill/>
              </a:ln>
              <a:solidFill>
                <a:srgbClr val="000000"/>
              </a:solidFill>
              <a:effectLst/>
              <a:uLnTx/>
              <a:uFillTx/>
              <a:latin typeface="Moderat Medium" panose="00000600000000000000" pitchFamily="50" charset="0"/>
              <a:cs typeface="Roboto" panose="02000000000000000000" pitchFamily="2" charset="0"/>
              <a:sym typeface="Arial"/>
            </a:endParaRPr>
          </a:p>
        </p:txBody>
      </p:sp>
      <p:grpSp>
        <p:nvGrpSpPr>
          <p:cNvPr id="4" name="Group 3">
            <a:extLst>
              <a:ext uri="{FF2B5EF4-FFF2-40B4-BE49-F238E27FC236}">
                <a16:creationId xmlns:a16="http://schemas.microsoft.com/office/drawing/2014/main" id="{5B978105-6B63-C932-DFDB-AE2687517F04}"/>
              </a:ext>
            </a:extLst>
          </p:cNvPr>
          <p:cNvGrpSpPr/>
          <p:nvPr/>
        </p:nvGrpSpPr>
        <p:grpSpPr>
          <a:xfrm>
            <a:off x="7923924" y="2830251"/>
            <a:ext cx="3939736" cy="1975374"/>
            <a:chOff x="1821865" y="3635793"/>
            <a:chExt cx="3521744" cy="1872415"/>
          </a:xfrm>
        </p:grpSpPr>
        <p:pic>
          <p:nvPicPr>
            <p:cNvPr id="2" name="Picture 1" descr="A close-up of a computer chip&#10;&#10;AI-generated content may be incorrect.">
              <a:extLst>
                <a:ext uri="{FF2B5EF4-FFF2-40B4-BE49-F238E27FC236}">
                  <a16:creationId xmlns:a16="http://schemas.microsoft.com/office/drawing/2014/main" id="{E59CA0CD-8DD6-053D-B4BC-8EF6927D9E39}"/>
                </a:ext>
              </a:extLst>
            </p:cNvPr>
            <p:cNvPicPr>
              <a:picLocks noChangeAspect="1"/>
            </p:cNvPicPr>
            <p:nvPr/>
          </p:nvPicPr>
          <p:blipFill>
            <a:blip r:embed="rId3"/>
            <a:stretch>
              <a:fillRect/>
            </a:stretch>
          </p:blipFill>
          <p:spPr>
            <a:xfrm>
              <a:off x="1821865" y="3635793"/>
              <a:ext cx="3521744" cy="1872415"/>
            </a:xfrm>
            <a:prstGeom prst="rect">
              <a:avLst/>
            </a:prstGeom>
          </p:spPr>
        </p:pic>
        <p:pic>
          <p:nvPicPr>
            <p:cNvPr id="3" name="Picture 2" descr="A black background with blue letters&#10;&#10;AI-generated content may be incorrect.">
              <a:extLst>
                <a:ext uri="{FF2B5EF4-FFF2-40B4-BE49-F238E27FC236}">
                  <a16:creationId xmlns:a16="http://schemas.microsoft.com/office/drawing/2014/main" id="{9F23DB86-9B8B-4FF7-6024-8AD2B2D02387}"/>
                </a:ext>
              </a:extLst>
            </p:cNvPr>
            <p:cNvPicPr>
              <a:picLocks noChangeAspect="1"/>
            </p:cNvPicPr>
            <p:nvPr/>
          </p:nvPicPr>
          <p:blipFill>
            <a:blip r:embed="rId4"/>
            <a:stretch>
              <a:fillRect/>
            </a:stretch>
          </p:blipFill>
          <p:spPr>
            <a:xfrm>
              <a:off x="2208299" y="3644815"/>
              <a:ext cx="1020847" cy="385115"/>
            </a:xfrm>
            <a:prstGeom prst="rect">
              <a:avLst/>
            </a:prstGeom>
          </p:spPr>
        </p:pic>
        <p:sp>
          <p:nvSpPr>
            <p:cNvPr id="5" name="TextBox 4">
              <a:extLst>
                <a:ext uri="{FF2B5EF4-FFF2-40B4-BE49-F238E27FC236}">
                  <a16:creationId xmlns:a16="http://schemas.microsoft.com/office/drawing/2014/main" id="{65B788AC-74EF-9B29-F2AD-8E29D28CAB19}"/>
                </a:ext>
              </a:extLst>
            </p:cNvPr>
            <p:cNvSpPr txBox="1"/>
            <p:nvPr/>
          </p:nvSpPr>
          <p:spPr>
            <a:xfrm>
              <a:off x="4100285" y="4272643"/>
              <a:ext cx="925286" cy="2917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err="1">
                  <a:ln>
                    <a:noFill/>
                  </a:ln>
                  <a:solidFill>
                    <a:srgbClr val="FFFFFF"/>
                  </a:solidFill>
                  <a:effectLst/>
                  <a:uLnTx/>
                  <a:uFillTx/>
                  <a:latin typeface="Roboto" panose="02000000000000000000" pitchFamily="2" charset="0"/>
                  <a:cs typeface="Roboto" panose="02000000000000000000" pitchFamily="2" charset="0"/>
                  <a:sym typeface="Arial"/>
                </a:rPr>
                <a:t>uRWELL</a:t>
              </a:r>
              <a:endParaRPr kumimoji="0" lang="en-US" sz="1400" b="0" i="0" u="none" strike="noStrike" kern="0" cap="none" spc="0" normalizeH="0" baseline="0" noProof="0">
                <a:ln>
                  <a:noFill/>
                </a:ln>
                <a:solidFill>
                  <a:srgbClr val="FFFFFF"/>
                </a:solidFill>
                <a:effectLst/>
                <a:uLnTx/>
                <a:uFillTx/>
                <a:latin typeface="Roboto" panose="02000000000000000000" pitchFamily="2" charset="0"/>
                <a:cs typeface="Roboto" panose="02000000000000000000" pitchFamily="2" charset="0"/>
                <a:sym typeface="Arial"/>
              </a:endParaRPr>
            </a:p>
          </p:txBody>
        </p:sp>
        <p:sp>
          <p:nvSpPr>
            <p:cNvPr id="6" name="TextBox 5">
              <a:extLst>
                <a:ext uri="{FF2B5EF4-FFF2-40B4-BE49-F238E27FC236}">
                  <a16:creationId xmlns:a16="http://schemas.microsoft.com/office/drawing/2014/main" id="{1F4C86EC-B578-E23D-0148-42B525943FC7}"/>
                </a:ext>
              </a:extLst>
            </p:cNvPr>
            <p:cNvSpPr txBox="1"/>
            <p:nvPr/>
          </p:nvSpPr>
          <p:spPr>
            <a:xfrm>
              <a:off x="4101495" y="4573210"/>
              <a:ext cx="1122439" cy="262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1200" cap="none" spc="0" normalizeH="0" baseline="0" noProof="0">
                  <a:ln>
                    <a:noFill/>
                  </a:ln>
                  <a:solidFill>
                    <a:srgbClr val="FFFFFF"/>
                  </a:solidFill>
                  <a:effectLst/>
                  <a:uLnTx/>
                  <a:uFillTx/>
                  <a:latin typeface="Calibri"/>
                  <a:ea typeface="+mn-ea"/>
                  <a:cs typeface="Roboto" panose="02000000000000000000" pitchFamily="2" charset="0"/>
                  <a:sym typeface="Arial"/>
                </a:rPr>
                <a:t>50x50mm</a:t>
              </a:r>
              <a:r>
                <a:rPr kumimoji="0" lang="en-GB" sz="1200" b="0" i="0" u="none" strike="noStrike" kern="1200" cap="none" spc="0" normalizeH="0" baseline="30000" noProof="0">
                  <a:ln>
                    <a:noFill/>
                  </a:ln>
                  <a:solidFill>
                    <a:srgbClr val="FFFFFF"/>
                  </a:solidFill>
                  <a:effectLst/>
                  <a:uLnTx/>
                  <a:uFillTx/>
                  <a:latin typeface="Calibri"/>
                  <a:ea typeface="+mn-ea"/>
                  <a:cs typeface="Roboto" panose="02000000000000000000" pitchFamily="2" charset="0"/>
                  <a:sym typeface="Arial"/>
                </a:rPr>
                <a:t>2</a:t>
              </a:r>
              <a:endParaRPr kumimoji="0" lang="en-US" sz="1200" b="0" i="0" u="none" strike="noStrike" kern="0" cap="none" spc="0" normalizeH="0" baseline="0" noProof="0">
                <a:ln>
                  <a:noFill/>
                </a:ln>
                <a:solidFill>
                  <a:srgbClr val="FFFFFF"/>
                </a:solidFill>
                <a:effectLst/>
                <a:uLnTx/>
                <a:uFillTx/>
                <a:latin typeface="Roboto" panose="02000000000000000000" pitchFamily="2" charset="0"/>
                <a:cs typeface="Roboto" panose="02000000000000000000" pitchFamily="2" charset="0"/>
                <a:sym typeface="Arial"/>
              </a:endParaRPr>
            </a:p>
          </p:txBody>
        </p:sp>
      </p:grpSp>
      <p:pic>
        <p:nvPicPr>
          <p:cNvPr id="8" name="Picture 7" descr="A screenshot of a computer&#10;&#10;AI-generated content may be incorrect.">
            <a:extLst>
              <a:ext uri="{FF2B5EF4-FFF2-40B4-BE49-F238E27FC236}">
                <a16:creationId xmlns:a16="http://schemas.microsoft.com/office/drawing/2014/main" id="{58F96B26-ED90-2245-7E4E-CA022D89F6D2}"/>
              </a:ext>
            </a:extLst>
          </p:cNvPr>
          <p:cNvPicPr>
            <a:picLocks noChangeAspect="1"/>
          </p:cNvPicPr>
          <p:nvPr/>
        </p:nvPicPr>
        <p:blipFill>
          <a:blip r:embed="rId5"/>
          <a:stretch>
            <a:fillRect/>
          </a:stretch>
        </p:blipFill>
        <p:spPr>
          <a:xfrm>
            <a:off x="7249366" y="346542"/>
            <a:ext cx="4383181" cy="2366123"/>
          </a:xfrm>
          <a:prstGeom prst="rect">
            <a:avLst/>
          </a:prstGeom>
        </p:spPr>
      </p:pic>
      <p:pic>
        <p:nvPicPr>
          <p:cNvPr id="7" name="Picture 6" descr="A logo with a round orange and black design&#10;&#10;AI-generated content may be incorrect.">
            <a:extLst>
              <a:ext uri="{FF2B5EF4-FFF2-40B4-BE49-F238E27FC236}">
                <a16:creationId xmlns:a16="http://schemas.microsoft.com/office/drawing/2014/main" id="{89911DF4-67A8-FD96-BE35-56290031FDB1}"/>
              </a:ext>
            </a:extLst>
          </p:cNvPr>
          <p:cNvPicPr>
            <a:picLocks noChangeAspect="1"/>
          </p:cNvPicPr>
          <p:nvPr/>
        </p:nvPicPr>
        <p:blipFill>
          <a:blip r:embed="rId6"/>
          <a:srcRect t="10145" r="-12069" b="10508"/>
          <a:stretch>
            <a:fillRect/>
          </a:stretch>
        </p:blipFill>
        <p:spPr>
          <a:xfrm>
            <a:off x="6533628" y="450149"/>
            <a:ext cx="1246224" cy="522995"/>
          </a:xfrm>
          <a:prstGeom prst="rect">
            <a:avLst/>
          </a:prstGeom>
        </p:spPr>
      </p:pic>
      <p:pic>
        <p:nvPicPr>
          <p:cNvPr id="13" name="Content Placeholder 3">
            <a:extLst>
              <a:ext uri="{FF2B5EF4-FFF2-40B4-BE49-F238E27FC236}">
                <a16:creationId xmlns:a16="http://schemas.microsoft.com/office/drawing/2014/main" id="{5F9DDF80-0F39-B0B6-E6BA-2B7D659F06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4356819" y="1060503"/>
            <a:ext cx="3050093" cy="3131576"/>
          </a:xfrm>
          <a:prstGeom prst="rect">
            <a:avLst/>
          </a:prstGeom>
          <a:ln>
            <a:noFill/>
          </a:ln>
          <a:effectLst>
            <a:softEdge rad="112500"/>
          </a:effectLst>
        </p:spPr>
      </p:pic>
      <p:pic>
        <p:nvPicPr>
          <p:cNvPr id="14" name="Picture 13">
            <a:extLst>
              <a:ext uri="{FF2B5EF4-FFF2-40B4-BE49-F238E27FC236}">
                <a16:creationId xmlns:a16="http://schemas.microsoft.com/office/drawing/2014/main" id="{51E566BD-53E4-4D8C-0477-1AF81697CF8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854253" y="3542488"/>
            <a:ext cx="2118457" cy="3115371"/>
          </a:xfrm>
          <a:prstGeom prst="rect">
            <a:avLst/>
          </a:prstGeom>
          <a:ln>
            <a:noFill/>
          </a:ln>
          <a:effectLst>
            <a:softEdge rad="112500"/>
          </a:effectLst>
        </p:spPr>
      </p:pic>
      <p:pic>
        <p:nvPicPr>
          <p:cNvPr id="15" name="Picture 14">
            <a:extLst>
              <a:ext uri="{FF2B5EF4-FFF2-40B4-BE49-F238E27FC236}">
                <a16:creationId xmlns:a16="http://schemas.microsoft.com/office/drawing/2014/main" id="{C30C136D-6367-A787-0B51-5DB8C4F3453D}"/>
              </a:ext>
            </a:extLst>
          </p:cNvPr>
          <p:cNvPicPr>
            <a:picLocks noChangeAspect="1"/>
          </p:cNvPicPr>
          <p:nvPr/>
        </p:nvPicPr>
        <p:blipFill>
          <a:blip r:embed="rId9"/>
          <a:stretch>
            <a:fillRect/>
          </a:stretch>
        </p:blipFill>
        <p:spPr>
          <a:xfrm>
            <a:off x="2739269" y="4194114"/>
            <a:ext cx="3160983" cy="2489217"/>
          </a:xfrm>
          <a:prstGeom prst="rect">
            <a:avLst/>
          </a:prstGeom>
        </p:spPr>
      </p:pic>
      <p:grpSp>
        <p:nvGrpSpPr>
          <p:cNvPr id="16" name="Group 15">
            <a:extLst>
              <a:ext uri="{FF2B5EF4-FFF2-40B4-BE49-F238E27FC236}">
                <a16:creationId xmlns:a16="http://schemas.microsoft.com/office/drawing/2014/main" id="{11C5B987-AB54-855F-8AAC-F3B606143CEC}"/>
              </a:ext>
            </a:extLst>
          </p:cNvPr>
          <p:cNvGrpSpPr/>
          <p:nvPr/>
        </p:nvGrpSpPr>
        <p:grpSpPr>
          <a:xfrm>
            <a:off x="369349" y="1012976"/>
            <a:ext cx="3942043" cy="2029938"/>
            <a:chOff x="2463378" y="1424098"/>
            <a:chExt cx="5752201" cy="3075671"/>
          </a:xfrm>
        </p:grpSpPr>
        <p:pic>
          <p:nvPicPr>
            <p:cNvPr id="17" name="Picture 16">
              <a:extLst>
                <a:ext uri="{FF2B5EF4-FFF2-40B4-BE49-F238E27FC236}">
                  <a16:creationId xmlns:a16="http://schemas.microsoft.com/office/drawing/2014/main" id="{610AC8A9-CBCC-5B32-2CCB-D2CDB0100A83}"/>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0" b="98168" l="0" r="99350">
                          <a14:foregroundMark x1="4910" y1="92672" x2="5415" y2="91450"/>
                          <a14:foregroundMark x1="32635" y1="11450" x2="32635" y2="11450"/>
                          <a14:foregroundMark x1="46137" y1="12061" x2="46137" y2="12061"/>
                          <a14:foregroundMark x1="47653" y1="12061" x2="47653" y2="12061"/>
                          <a14:foregroundMark x1="19061" y1="15267" x2="19061" y2="15267"/>
                          <a14:foregroundMark x1="58123" y1="10382" x2="58123" y2="10382"/>
                          <a14:foregroundMark x1="67726" y1="5038" x2="67726" y2="5038"/>
                          <a14:foregroundMark x1="69819" y1="5038" x2="69819" y2="5038"/>
                          <a14:foregroundMark x1="71913" y1="5038" x2="71913" y2="5038"/>
                          <a14:foregroundMark x1="34224" y1="11908" x2="34224" y2="11908"/>
                          <a14:foregroundMark x1="40289" y1="92366" x2="40289" y2="92366"/>
                          <a14:foregroundMark x1="48087" y1="92061" x2="48087" y2="92061"/>
                          <a14:foregroundMark x1="14368" y1="91603" x2="14368" y2="91603"/>
                          <a14:foregroundMark x1="91336" y1="93740" x2="91336" y2="93740"/>
                          <a14:foregroundMark x1="96895" y1="96947" x2="96895" y2="96947"/>
                          <a14:foregroundMark x1="97906" y1="96489" x2="97906" y2="96489"/>
                          <a14:foregroundMark x1="86282" y1="92824" x2="86282" y2="92824"/>
                          <a14:foregroundMark x1="97906" y1="87328" x2="97906" y2="87328"/>
                          <a14:foregroundMark x1="2238" y1="89160" x2="2238" y2="89160"/>
                          <a14:foregroundMark x1="2022" y1="90840" x2="2022" y2="90840"/>
                          <a14:foregroundMark x1="2671" y1="91603" x2="2671" y2="91603"/>
                          <a14:foregroundMark x1="1155" y1="86260" x2="1155" y2="86260"/>
                          <a14:foregroundMark x1="20650" y1="10534" x2="20650" y2="10534"/>
                          <a14:foregroundMark x1="90397" y1="90840" x2="90397" y2="90840"/>
                          <a14:foregroundMark x1="91480" y1="96947" x2="91480" y2="96947"/>
                          <a14:foregroundMark x1="60289" y1="6107" x2="60289" y2="6107"/>
                          <a14:foregroundMark x1="60217" y1="9924" x2="60217" y2="9924"/>
                          <a14:foregroundMark x1="58628" y1="6412" x2="58628" y2="6412"/>
                          <a14:foregroundMark x1="58412" y1="8092" x2="58412" y2="8092"/>
                          <a14:foregroundMark x1="1949" y1="91603" x2="1949" y2="91603"/>
                          <a14:foregroundMark x1="2166" y1="91603" x2="2166" y2="91603"/>
                          <a14:foregroundMark x1="1805" y1="90229" x2="1805" y2="90229"/>
                          <a14:foregroundMark x1="4116" y1="91603" x2="4116" y2="91603"/>
                          <a14:foregroundMark x1="1155" y1="83817" x2="1155" y2="83817"/>
                          <a14:backgroundMark x1="17617" y1="92824" x2="17617" y2="92824"/>
                          <a14:backgroundMark x1="36390" y1="93130" x2="36390" y2="93130"/>
                          <a14:backgroundMark x1="50253" y1="94198" x2="50253" y2="94198"/>
                          <a14:backgroundMark x1="56029" y1="93740" x2="56029" y2="93740"/>
                          <a14:backgroundMark x1="61300" y1="93740" x2="61300" y2="93740"/>
                          <a14:backgroundMark x1="58556" y1="94198" x2="58556" y2="94198"/>
                          <a14:backgroundMark x1="63971" y1="93588" x2="63971" y2="93588"/>
                          <a14:backgroundMark x1="68014" y1="94198" x2="68014" y2="94198"/>
                          <a14:backgroundMark x1="72852" y1="94046" x2="72852" y2="94046"/>
                          <a14:backgroundMark x1="70325" y1="93435" x2="70325" y2="93435"/>
                          <a14:backgroundMark x1="75668" y1="93893" x2="75668" y2="93893"/>
                          <a14:backgroundMark x1="71697" y1="93588" x2="71697" y2="93588"/>
                          <a14:backgroundMark x1="69170" y1="93740" x2="69170" y2="93740"/>
                          <a14:backgroundMark x1="50469" y1="9008" x2="50469" y2="9008"/>
                          <a14:backgroundMark x1="46859" y1="13588" x2="46859" y2="13588"/>
                          <a14:backgroundMark x1="59928" y1="11145" x2="59928" y2="11145"/>
                          <a14:backgroundMark x1="60144" y1="13282" x2="60144" y2="13282"/>
                          <a14:backgroundMark x1="33502" y1="12824" x2="33502" y2="12824"/>
                          <a14:backgroundMark x1="84621" y1="93740" x2="84621" y2="93740"/>
                          <a14:backgroundMark x1="88664" y1="93130" x2="88664" y2="93130"/>
                          <a14:backgroundMark x1="14801" y1="93588" x2="14801" y2="93588"/>
                          <a14:backgroundMark x1="11336" y1="93130" x2="11336" y2="93130"/>
                          <a14:backgroundMark x1="12996" y1="92672" x2="12996" y2="92672"/>
                          <a14:backgroundMark x1="9097" y1="92366" x2="9097" y2="92366"/>
                          <a14:backgroundMark x1="7004" y1="92366" x2="7004" y2="92366"/>
                          <a14:backgroundMark x1="3321" y1="92214" x2="3321" y2="92214"/>
                          <a14:backgroundMark x1="5632" y1="92366" x2="5632" y2="92366"/>
                          <a14:backgroundMark x1="4838" y1="92672" x2="4838" y2="92672"/>
                          <a14:backgroundMark x1="2094" y1="86870" x2="2094" y2="86870"/>
                          <a14:backgroundMark x1="59134" y1="9618" x2="59134" y2="9618"/>
                        </a14:backgroundRemoval>
                      </a14:imgEffect>
                    </a14:imgLayer>
                  </a14:imgProps>
                </a:ext>
                <a:ext uri="{28A0092B-C50C-407E-A947-70E740481C1C}">
                  <a14:useLocalDpi xmlns:a14="http://schemas.microsoft.com/office/drawing/2010/main"/>
                </a:ext>
              </a:extLst>
            </a:blip>
            <a:srcRect/>
            <a:stretch/>
          </p:blipFill>
          <p:spPr>
            <a:xfrm>
              <a:off x="2463378" y="1775397"/>
              <a:ext cx="5752201" cy="2724372"/>
            </a:xfrm>
            <a:prstGeom prst="rect">
              <a:avLst/>
            </a:prstGeom>
          </p:spPr>
        </p:pic>
        <p:pic>
          <p:nvPicPr>
            <p:cNvPr id="18" name="Picture 17">
              <a:extLst>
                <a:ext uri="{FF2B5EF4-FFF2-40B4-BE49-F238E27FC236}">
                  <a16:creationId xmlns:a16="http://schemas.microsoft.com/office/drawing/2014/main" id="{033DF85B-5DD3-C6C9-CFB4-92AC0EC72025}"/>
                </a:ext>
              </a:extLst>
            </p:cNvPr>
            <p:cNvPicPr>
              <a:picLocks noChangeAspect="1"/>
            </p:cNvPicPr>
            <p:nvPr/>
          </p:nvPicPr>
          <p:blipFill>
            <a:blip r:embed="rId12"/>
            <a:stretch>
              <a:fillRect/>
            </a:stretch>
          </p:blipFill>
          <p:spPr>
            <a:xfrm>
              <a:off x="4616590" y="1424098"/>
              <a:ext cx="1027933" cy="579117"/>
            </a:xfrm>
            <a:prstGeom prst="rect">
              <a:avLst/>
            </a:prstGeom>
          </p:spPr>
        </p:pic>
        <p:pic>
          <p:nvPicPr>
            <p:cNvPr id="19" name="Picture 18">
              <a:extLst>
                <a:ext uri="{FF2B5EF4-FFF2-40B4-BE49-F238E27FC236}">
                  <a16:creationId xmlns:a16="http://schemas.microsoft.com/office/drawing/2014/main" id="{321F8E3C-0AB1-96DF-36D4-21C7FE73B60F}"/>
                </a:ext>
              </a:extLst>
            </p:cNvPr>
            <p:cNvPicPr>
              <a:picLocks noChangeAspect="1"/>
            </p:cNvPicPr>
            <p:nvPr/>
          </p:nvPicPr>
          <p:blipFill>
            <a:blip r:embed="rId13"/>
            <a:stretch>
              <a:fillRect/>
            </a:stretch>
          </p:blipFill>
          <p:spPr>
            <a:xfrm>
              <a:off x="5644523" y="1518937"/>
              <a:ext cx="1027934" cy="402235"/>
            </a:xfrm>
            <a:prstGeom prst="rect">
              <a:avLst/>
            </a:prstGeom>
          </p:spPr>
        </p:pic>
        <p:pic>
          <p:nvPicPr>
            <p:cNvPr id="20" name="Picture 19">
              <a:extLst>
                <a:ext uri="{FF2B5EF4-FFF2-40B4-BE49-F238E27FC236}">
                  <a16:creationId xmlns:a16="http://schemas.microsoft.com/office/drawing/2014/main" id="{6BBACECF-7E65-EEA7-BEF9-A4C4FC7F8540}"/>
                </a:ext>
              </a:extLst>
            </p:cNvPr>
            <p:cNvPicPr>
              <a:picLocks noChangeAspect="1"/>
            </p:cNvPicPr>
            <p:nvPr/>
          </p:nvPicPr>
          <p:blipFill>
            <a:blip r:embed="rId14"/>
            <a:stretch>
              <a:fillRect/>
            </a:stretch>
          </p:blipFill>
          <p:spPr>
            <a:xfrm>
              <a:off x="3675556" y="1548098"/>
              <a:ext cx="763106" cy="373074"/>
            </a:xfrm>
            <a:prstGeom prst="rect">
              <a:avLst/>
            </a:prstGeom>
          </p:spPr>
        </p:pic>
      </p:grpSp>
      <p:grpSp>
        <p:nvGrpSpPr>
          <p:cNvPr id="21" name="Group 20">
            <a:extLst>
              <a:ext uri="{FF2B5EF4-FFF2-40B4-BE49-F238E27FC236}">
                <a16:creationId xmlns:a16="http://schemas.microsoft.com/office/drawing/2014/main" id="{D3E70E4C-CBE6-D98E-B376-A0BFB36FA1AD}"/>
              </a:ext>
            </a:extLst>
          </p:cNvPr>
          <p:cNvGrpSpPr/>
          <p:nvPr/>
        </p:nvGrpSpPr>
        <p:grpSpPr>
          <a:xfrm>
            <a:off x="-85004" y="2954050"/>
            <a:ext cx="3380438" cy="2013524"/>
            <a:chOff x="4989782" y="1043383"/>
            <a:chExt cx="7188506" cy="4684637"/>
          </a:xfrm>
        </p:grpSpPr>
        <p:pic>
          <p:nvPicPr>
            <p:cNvPr id="22" name="Picture 21">
              <a:extLst>
                <a:ext uri="{FF2B5EF4-FFF2-40B4-BE49-F238E27FC236}">
                  <a16:creationId xmlns:a16="http://schemas.microsoft.com/office/drawing/2014/main" id="{27A1EDAD-21D4-26EE-8F1B-13A314EDF2C4}"/>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778499" y="1043383"/>
              <a:ext cx="6399789" cy="4641526"/>
            </a:xfrm>
            <a:prstGeom prst="rect">
              <a:avLst/>
            </a:prstGeom>
          </p:spPr>
        </p:pic>
        <p:sp>
          <p:nvSpPr>
            <p:cNvPr id="23" name="TextBox 22">
              <a:extLst>
                <a:ext uri="{FF2B5EF4-FFF2-40B4-BE49-F238E27FC236}">
                  <a16:creationId xmlns:a16="http://schemas.microsoft.com/office/drawing/2014/main" id="{576DB97A-F093-85E2-031E-ED1205450EB0}"/>
                </a:ext>
              </a:extLst>
            </p:cNvPr>
            <p:cNvSpPr txBox="1"/>
            <p:nvPr/>
          </p:nvSpPr>
          <p:spPr>
            <a:xfrm rot="631077">
              <a:off x="4989782" y="4725524"/>
              <a:ext cx="6409713" cy="100249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Roboto" panose="02000000000000000000" pitchFamily="2" charset="0"/>
                  <a:ea typeface="+mn-ea"/>
                  <a:cs typeface="Roboto" panose="02000000000000000000" pitchFamily="2" charset="0"/>
                  <a:sym typeface="Arial"/>
                </a:rPr>
                <a:t>2x480 individual detector channels in a compact barrel</a:t>
              </a:r>
            </a:p>
          </p:txBody>
        </p:sp>
      </p:grpSp>
      <p:pic>
        <p:nvPicPr>
          <p:cNvPr id="24" name="Picture 23">
            <a:extLst>
              <a:ext uri="{FF2B5EF4-FFF2-40B4-BE49-F238E27FC236}">
                <a16:creationId xmlns:a16="http://schemas.microsoft.com/office/drawing/2014/main" id="{7F7ACDF4-DBAA-84D3-CB1C-D97405AF2446}"/>
              </a:ext>
            </a:extLst>
          </p:cNvPr>
          <p:cNvPicPr>
            <a:picLocks noChangeAspect="1"/>
          </p:cNvPicPr>
          <p:nvPr/>
        </p:nvPicPr>
        <p:blipFill>
          <a:blip r:embed="rId16" cstate="screen">
            <a:extLst>
              <a:ext uri="{BEBA8EAE-BF5A-486C-A8C5-ECC9F3942E4B}">
                <a14:imgProps xmlns:a14="http://schemas.microsoft.com/office/drawing/2010/main">
                  <a14:imgLayer r:embed="rId17">
                    <a14:imgEffect>
                      <a14:backgroundRemoval t="6500" b="83100" l="0" r="78378">
                        <a14:foregroundMark x1="1405" y1="42400" x2="13838" y2="46000"/>
                        <a14:foregroundMark x1="62270" y1="68000" x2="73351" y2="62900"/>
                        <a14:foregroundMark x1="59730" y1="68300" x2="59730" y2="68300"/>
                        <a14:foregroundMark x1="12108" y1="51100" x2="33459" y2="61100"/>
                        <a14:foregroundMark x1="52162" y1="63700" x2="66703" y2="68700"/>
                        <a14:foregroundMark x1="73946" y1="62600" x2="70432" y2="54300"/>
                        <a14:foregroundMark x1="74486" y1="65100" x2="72541" y2="51800"/>
                        <a14:foregroundMark x1="76054" y1="68300" x2="75297" y2="50400"/>
                        <a14:foregroundMark x1="4919" y1="9300" x2="70595" y2="44600"/>
                        <a14:foregroundMark x1="1027" y1="48200" x2="32919" y2="65500"/>
                        <a14:foregroundMark x1="35243" y1="46000" x2="59351" y2="74100"/>
                      </a14:backgroundRemoval>
                    </a14:imgEffect>
                  </a14:imgLayer>
                </a14:imgProps>
              </a:ext>
              <a:ext uri="{28A0092B-C50C-407E-A947-70E740481C1C}">
                <a14:useLocalDpi xmlns:a14="http://schemas.microsoft.com/office/drawing/2010/main"/>
              </a:ext>
            </a:extLst>
          </a:blip>
          <a:stretch>
            <a:fillRect/>
          </a:stretch>
        </p:blipFill>
        <p:spPr>
          <a:xfrm flipH="1">
            <a:off x="2366958" y="2857839"/>
            <a:ext cx="2213019" cy="1213109"/>
          </a:xfrm>
          <a:prstGeom prst="rect">
            <a:avLst/>
          </a:prstGeom>
        </p:spPr>
      </p:pic>
      <p:pic>
        <p:nvPicPr>
          <p:cNvPr id="27" name="Picture 26">
            <a:extLst>
              <a:ext uri="{FF2B5EF4-FFF2-40B4-BE49-F238E27FC236}">
                <a16:creationId xmlns:a16="http://schemas.microsoft.com/office/drawing/2014/main" id="{9DE34C6C-20FE-D7E8-276C-C3C15494E475}"/>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10000" b="90000" l="10000" r="90000">
                        <a14:backgroundMark x1="69748" y1="85104" x2="69748" y2="85104"/>
                        <a14:backgroundMark x1="72869" y1="82124" x2="72869" y2="82124"/>
                        <a14:backgroundMark x1="72869" y1="82124" x2="72869" y2="82124"/>
                        <a14:backgroundMark x1="50780" y1="81088" x2="50780" y2="81088"/>
                        <a14:backgroundMark x1="55342" y1="84456" x2="55342" y2="84456"/>
                      </a14:backgroundRemoval>
                    </a14:imgEffect>
                  </a14:imgLayer>
                </a14:imgProps>
              </a:ext>
              <a:ext uri="{28A0092B-C50C-407E-A947-70E740481C1C}">
                <a14:useLocalDpi xmlns:a14="http://schemas.microsoft.com/office/drawing/2010/main"/>
              </a:ext>
            </a:extLst>
          </a:blip>
          <a:srcRect l="15170" t="13051" r="22642" b="9606"/>
          <a:stretch/>
        </p:blipFill>
        <p:spPr>
          <a:xfrm>
            <a:off x="121857" y="4752130"/>
            <a:ext cx="1017109" cy="1095316"/>
          </a:xfrm>
          <a:prstGeom prst="rect">
            <a:avLst/>
          </a:prstGeom>
        </p:spPr>
      </p:pic>
      <p:pic>
        <p:nvPicPr>
          <p:cNvPr id="10" name="Picture 9">
            <a:extLst>
              <a:ext uri="{FF2B5EF4-FFF2-40B4-BE49-F238E27FC236}">
                <a16:creationId xmlns:a16="http://schemas.microsoft.com/office/drawing/2014/main" id="{116832AF-AF4F-9078-69F7-A03954B456CA}"/>
              </a:ext>
            </a:extLst>
          </p:cNvPr>
          <p:cNvPicPr>
            <a:picLocks noChangeAspect="1"/>
          </p:cNvPicPr>
          <p:nvPr/>
        </p:nvPicPr>
        <p:blipFill>
          <a:blip r:embed="rId20"/>
          <a:srcRect b="7700"/>
          <a:stretch>
            <a:fillRect/>
          </a:stretch>
        </p:blipFill>
        <p:spPr>
          <a:xfrm>
            <a:off x="10477587" y="4924899"/>
            <a:ext cx="1542925" cy="1427079"/>
          </a:xfrm>
          <a:prstGeom prst="rect">
            <a:avLst/>
          </a:prstGeom>
        </p:spPr>
      </p:pic>
      <p:pic>
        <p:nvPicPr>
          <p:cNvPr id="26" name="Picture 25">
            <a:extLst>
              <a:ext uri="{FF2B5EF4-FFF2-40B4-BE49-F238E27FC236}">
                <a16:creationId xmlns:a16="http://schemas.microsoft.com/office/drawing/2014/main" id="{A1FDE28B-48C7-B1C5-21F3-CC1D46188B32}"/>
              </a:ext>
            </a:extLst>
          </p:cNvPr>
          <p:cNvPicPr>
            <a:picLocks noChangeAspect="1"/>
          </p:cNvPicPr>
          <p:nvPr/>
        </p:nvPicPr>
        <p:blipFill>
          <a:blip r:embed="rId21"/>
          <a:stretch>
            <a:fillRect/>
          </a:stretch>
        </p:blipFill>
        <p:spPr>
          <a:xfrm>
            <a:off x="7591454" y="4067385"/>
            <a:ext cx="1981559" cy="2730987"/>
          </a:xfrm>
          <a:prstGeom prst="rect">
            <a:avLst/>
          </a:prstGeom>
        </p:spPr>
      </p:pic>
      <p:pic>
        <p:nvPicPr>
          <p:cNvPr id="9" name="Picture 8">
            <a:extLst>
              <a:ext uri="{FF2B5EF4-FFF2-40B4-BE49-F238E27FC236}">
                <a16:creationId xmlns:a16="http://schemas.microsoft.com/office/drawing/2014/main" id="{B5DE9C58-6878-9DE1-970A-9303F1A334B3}"/>
              </a:ext>
            </a:extLst>
          </p:cNvPr>
          <p:cNvPicPr>
            <a:picLocks noChangeAspect="1"/>
          </p:cNvPicPr>
          <p:nvPr/>
        </p:nvPicPr>
        <p:blipFill>
          <a:blip r:embed="rId22"/>
          <a:srcRect b="53274"/>
          <a:stretch>
            <a:fillRect/>
          </a:stretch>
        </p:blipFill>
        <p:spPr>
          <a:xfrm>
            <a:off x="9046172" y="4963302"/>
            <a:ext cx="1365236" cy="138867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9"/>
          <p:cNvPicPr preferRelativeResize="0"/>
          <p:nvPr/>
        </p:nvPicPr>
        <p:blipFill rotWithShape="1">
          <a:blip r:embed="rId3">
            <a:alphaModFix/>
          </a:blip>
          <a:srcRect t="13407" b="13407"/>
          <a:stretch/>
        </p:blipFill>
        <p:spPr>
          <a:xfrm>
            <a:off x="6533498" y="0"/>
            <a:ext cx="5658502" cy="6858001"/>
          </a:xfrm>
          <a:prstGeom prst="rect">
            <a:avLst/>
          </a:prstGeom>
          <a:noFill/>
          <a:ln>
            <a:noFill/>
          </a:ln>
        </p:spPr>
      </p:pic>
      <p:sp>
        <p:nvSpPr>
          <p:cNvPr id="319" name="Google Shape;319;p9"/>
          <p:cNvSpPr/>
          <p:nvPr/>
        </p:nvSpPr>
        <p:spPr>
          <a:xfrm>
            <a:off x="650807" y="947717"/>
            <a:ext cx="5211096" cy="45242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Operating </a:t>
            </a:r>
            <a:r>
              <a:rPr kumimoji="0" lang="en-GB" sz="1800" b="1"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IBEX </a:t>
            </a: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on all Instruments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err="1">
                <a:ln>
                  <a:noFill/>
                </a:ln>
                <a:solidFill>
                  <a:srgbClr val="505050"/>
                </a:solidFill>
                <a:effectLst/>
                <a:uLnTx/>
                <a:uFillTx/>
                <a:latin typeface="Roboto" panose="02000000000000000000" pitchFamily="2" charset="0"/>
                <a:cs typeface="Roboto" panose="02000000000000000000" pitchFamily="2" charset="0"/>
                <a:sym typeface="Arial"/>
              </a:rPr>
              <a:t>bluesky</a:t>
            </a: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 – Automated scanning solution integrated into IBEX for Reflectometry &amp; Muon Instruments.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err="1">
                <a:ln>
                  <a:noFill/>
                </a:ln>
                <a:solidFill>
                  <a:srgbClr val="505050"/>
                </a:solidFill>
                <a:effectLst/>
                <a:uLnTx/>
                <a:uFillTx/>
                <a:latin typeface="Roboto" panose="02000000000000000000" pitchFamily="2" charset="0"/>
                <a:cs typeface="Roboto" panose="02000000000000000000" pitchFamily="2" charset="0"/>
                <a:sym typeface="Arial"/>
              </a:rPr>
              <a:t>SuperMUSR</a:t>
            </a: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 – Raw digitised detector data, </a:t>
            </a:r>
            <a:r>
              <a:rPr kumimoji="0" lang="en-GB" sz="1800" b="0" i="0" u="none" strike="noStrike" kern="0" cap="none" spc="0" normalizeH="0" baseline="0" noProof="0" err="1">
                <a:ln>
                  <a:noFill/>
                </a:ln>
                <a:solidFill>
                  <a:srgbClr val="505050"/>
                </a:solidFill>
                <a:effectLst/>
                <a:uLnTx/>
                <a:uFillTx/>
                <a:latin typeface="Roboto" panose="02000000000000000000" pitchFamily="2" charset="0"/>
                <a:cs typeface="Roboto" panose="02000000000000000000" pitchFamily="2" charset="0"/>
                <a:sym typeface="Arial"/>
              </a:rPr>
              <a:t>Kafka’esque</a:t>
            </a: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 streamed data pipeline.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1" i="0" u="none" strike="noStrike" kern="0" cap="none" spc="0" normalizeH="0" baseline="0" noProof="0" err="1">
                <a:ln>
                  <a:noFill/>
                </a:ln>
                <a:solidFill>
                  <a:srgbClr val="505050"/>
                </a:solidFill>
                <a:effectLst/>
                <a:uLnTx/>
                <a:uFillTx/>
                <a:latin typeface="Roboto" panose="02000000000000000000" pitchFamily="2" charset="0"/>
                <a:cs typeface="Roboto" panose="02000000000000000000" pitchFamily="2" charset="0"/>
                <a:sym typeface="Arial"/>
              </a:rPr>
              <a:t>MNeuData</a:t>
            </a:r>
            <a:r>
              <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rPr>
              <a:t> – Delivering on an ambition to revolutionise the instrument data ecosystem — enabling seamless, secure, and scalable data workflows that empower scientific operations and discovery.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GB" sz="1800" b="0" i="0" u="none" strike="noStrike" kern="0" cap="none" spc="0" normalizeH="0" baseline="0" noProof="0">
              <a:ln>
                <a:noFill/>
              </a:ln>
              <a:solidFill>
                <a:srgbClr val="505050"/>
              </a:solidFill>
              <a:effectLst/>
              <a:uLnTx/>
              <a:uFillTx/>
              <a:latin typeface="Roboto" panose="02000000000000000000" pitchFamily="2" charset="0"/>
              <a:cs typeface="Roboto" panose="02000000000000000000" pitchFamily="2" charset="0"/>
              <a:sym typeface="Arial"/>
            </a:endParaRPr>
          </a:p>
        </p:txBody>
      </p:sp>
      <p:sp>
        <p:nvSpPr>
          <p:cNvPr id="320" name="Google Shape;320;p9"/>
          <p:cNvSpPr txBox="1"/>
          <p:nvPr/>
        </p:nvSpPr>
        <p:spPr>
          <a:xfrm>
            <a:off x="224118" y="295691"/>
            <a:ext cx="5637785"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3600" b="1" i="0" u="none" strike="noStrike" kern="0" cap="none" spc="0" normalizeH="0" baseline="0" noProof="0">
                <a:ln>
                  <a:noFill/>
                </a:ln>
                <a:solidFill>
                  <a:srgbClr val="2E2D62"/>
                </a:solidFill>
                <a:effectLst/>
                <a:uLnTx/>
                <a:uFillTx/>
                <a:latin typeface="Moderat Extended" panose="00000505000000000000" pitchFamily="2" charset="0"/>
                <a:ea typeface="Roboto" panose="02000000000000000000" pitchFamily="2" charset="0"/>
                <a:cs typeface="Roboto" panose="02000000000000000000" pitchFamily="2" charset="0"/>
                <a:sym typeface="Arial"/>
              </a:rPr>
              <a:t>Experiment Controls</a:t>
            </a:r>
            <a:endParaRPr kumimoji="0" sz="1100" b="0" i="0" u="none" strike="noStrike" kern="0" cap="none" spc="0" normalizeH="0" baseline="0" noProof="0">
              <a:ln>
                <a:noFill/>
              </a:ln>
              <a:solidFill>
                <a:srgbClr val="000000"/>
              </a:solidFill>
              <a:effectLst/>
              <a:uLnTx/>
              <a:uFillTx/>
              <a:latin typeface="Moderat Extended" panose="00000505000000000000" pitchFamily="2" charset="0"/>
              <a:ea typeface="Roboto" panose="02000000000000000000" pitchFamily="2" charset="0"/>
              <a:cs typeface="Roboto" panose="02000000000000000000" pitchFamily="2" charset="0"/>
              <a:sym typeface="Arial"/>
            </a:endParaRPr>
          </a:p>
        </p:txBody>
      </p:sp>
      <p:pic>
        <p:nvPicPr>
          <p:cNvPr id="6" name="Picture 5" descr="A logo with colorful circles and dots&#10;&#10;AI-generated content may be incorrect.">
            <a:extLst>
              <a:ext uri="{FF2B5EF4-FFF2-40B4-BE49-F238E27FC236}">
                <a16:creationId xmlns:a16="http://schemas.microsoft.com/office/drawing/2014/main" id="{6DD7DE38-0BA5-00BC-962F-6102950D146B}"/>
              </a:ext>
            </a:extLst>
          </p:cNvPr>
          <p:cNvPicPr>
            <a:picLocks noChangeAspect="1"/>
          </p:cNvPicPr>
          <p:nvPr/>
        </p:nvPicPr>
        <p:blipFill>
          <a:blip r:embed="rId4"/>
          <a:stretch>
            <a:fillRect/>
          </a:stretch>
        </p:blipFill>
        <p:spPr>
          <a:xfrm>
            <a:off x="5987667" y="4119345"/>
            <a:ext cx="4604410" cy="1906513"/>
          </a:xfrm>
          <a:prstGeom prst="rect">
            <a:avLst/>
          </a:prstGeom>
          <a:ln>
            <a:solidFill>
              <a:schemeClr val="bg2"/>
            </a:solidFill>
          </a:ln>
        </p:spPr>
      </p:pic>
      <p:grpSp>
        <p:nvGrpSpPr>
          <p:cNvPr id="2" name="Group 1">
            <a:extLst>
              <a:ext uri="{FF2B5EF4-FFF2-40B4-BE49-F238E27FC236}">
                <a16:creationId xmlns:a16="http://schemas.microsoft.com/office/drawing/2014/main" id="{EBF2DB3B-2C5A-3FC4-A811-D175E624C842}"/>
              </a:ext>
            </a:extLst>
          </p:cNvPr>
          <p:cNvGrpSpPr/>
          <p:nvPr/>
        </p:nvGrpSpPr>
        <p:grpSpPr>
          <a:xfrm>
            <a:off x="5648850" y="54580"/>
            <a:ext cx="4936589" cy="3536000"/>
            <a:chOff x="5648850" y="54580"/>
            <a:chExt cx="4936589" cy="3536000"/>
          </a:xfrm>
        </p:grpSpPr>
        <p:sp>
          <p:nvSpPr>
            <p:cNvPr id="7" name="Rectangle 6">
              <a:extLst>
                <a:ext uri="{FF2B5EF4-FFF2-40B4-BE49-F238E27FC236}">
                  <a16:creationId xmlns:a16="http://schemas.microsoft.com/office/drawing/2014/main" id="{FB15004C-C191-70AD-25E7-86B790121614}"/>
                </a:ext>
              </a:extLst>
            </p:cNvPr>
            <p:cNvSpPr/>
            <p:nvPr/>
          </p:nvSpPr>
          <p:spPr>
            <a:xfrm>
              <a:off x="5981029" y="295691"/>
              <a:ext cx="4604410" cy="3294889"/>
            </a:xfrm>
            <a:prstGeom prst="rect">
              <a:avLst/>
            </a:prstGeom>
            <a:solidFill>
              <a:schemeClr val="bg1"/>
            </a:solidFill>
            <a:ln w="19050">
              <a:solidFill>
                <a:schemeClr val="accent1">
                  <a:shade val="1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mn-ea"/>
                <a:cs typeface="+mn-cs"/>
                <a:sym typeface="Arial"/>
              </a:endParaRPr>
            </a:p>
          </p:txBody>
        </p:sp>
        <p:grpSp>
          <p:nvGrpSpPr>
            <p:cNvPr id="8" name="Group 7">
              <a:extLst>
                <a:ext uri="{FF2B5EF4-FFF2-40B4-BE49-F238E27FC236}">
                  <a16:creationId xmlns:a16="http://schemas.microsoft.com/office/drawing/2014/main" id="{2B4E1BB7-0679-A919-F2B2-E862FE3E57BB}"/>
                </a:ext>
              </a:extLst>
            </p:cNvPr>
            <p:cNvGrpSpPr/>
            <p:nvPr/>
          </p:nvGrpSpPr>
          <p:grpSpPr>
            <a:xfrm>
              <a:off x="6381798" y="369278"/>
              <a:ext cx="3758808" cy="1716134"/>
              <a:chOff x="3705674" y="1740156"/>
              <a:chExt cx="3562940" cy="1720492"/>
            </a:xfrm>
            <a:effectLst>
              <a:outerShdw blurRad="50800" dist="38100" dir="2700000" algn="tl" rotWithShape="0">
                <a:prstClr val="black">
                  <a:alpha val="40000"/>
                </a:prstClr>
              </a:outerShdw>
            </a:effectLst>
          </p:grpSpPr>
          <p:sp>
            <p:nvSpPr>
              <p:cNvPr id="12" name="Rectangle 11">
                <a:extLst>
                  <a:ext uri="{FF2B5EF4-FFF2-40B4-BE49-F238E27FC236}">
                    <a16:creationId xmlns:a16="http://schemas.microsoft.com/office/drawing/2014/main" id="{B4C05262-6BC5-0C8A-676F-DB3D29F4D517}"/>
                  </a:ext>
                </a:extLst>
              </p:cNvPr>
              <p:cNvSpPr/>
              <p:nvPr/>
            </p:nvSpPr>
            <p:spPr>
              <a:xfrm>
                <a:off x="3902417" y="2015225"/>
                <a:ext cx="3366197" cy="1445423"/>
              </a:xfrm>
              <a:prstGeom prst="rect">
                <a:avLst/>
              </a:prstGeom>
              <a:solidFill>
                <a:schemeClr val="bg1">
                  <a:lumMod val="95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1200" cap="none" spc="0" normalizeH="0" baseline="0" noProof="0">
                  <a:ln>
                    <a:noFill/>
                  </a:ln>
                  <a:solidFill>
                    <a:srgbClr val="FFFFFF"/>
                  </a:solidFill>
                  <a:effectLst/>
                  <a:uLnTx/>
                  <a:uFillTx/>
                  <a:latin typeface="Roboto" panose="02000000000000000000" pitchFamily="2" charset="0"/>
                  <a:ea typeface="+mn-ea"/>
                  <a:cs typeface="+mn-cs"/>
                  <a:sym typeface="Arial"/>
                </a:endParaRPr>
              </a:p>
            </p:txBody>
          </p:sp>
          <p:pic>
            <p:nvPicPr>
              <p:cNvPr id="13" name="Picture 12" descr="A blue and yellow snake logo&#10;&#10;AI-generated content may be incorrect.">
                <a:extLst>
                  <a:ext uri="{FF2B5EF4-FFF2-40B4-BE49-F238E27FC236}">
                    <a16:creationId xmlns:a16="http://schemas.microsoft.com/office/drawing/2014/main" id="{AC9D442A-20F6-1FB1-78EC-CCEEBC9DF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674" y="1740156"/>
                <a:ext cx="523680" cy="574675"/>
              </a:xfrm>
              <a:prstGeom prst="rect">
                <a:avLst/>
              </a:prstGeom>
            </p:spPr>
          </p:pic>
          <p:pic>
            <p:nvPicPr>
              <p:cNvPr id="14" name="Graphic 8">
                <a:extLst>
                  <a:ext uri="{FF2B5EF4-FFF2-40B4-BE49-F238E27FC236}">
                    <a16:creationId xmlns:a16="http://schemas.microsoft.com/office/drawing/2014/main" id="{E24D0C03-7039-3C29-E007-C2D9269E56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32610" y="1993405"/>
                <a:ext cx="2743200" cy="857250"/>
              </a:xfrm>
              <a:prstGeom prst="rect">
                <a:avLst/>
              </a:prstGeom>
            </p:spPr>
          </p:pic>
          <p:pic>
            <p:nvPicPr>
              <p:cNvPr id="15" name="Graphic 13">
                <a:extLst>
                  <a:ext uri="{FF2B5EF4-FFF2-40B4-BE49-F238E27FC236}">
                    <a16:creationId xmlns:a16="http://schemas.microsoft.com/office/drawing/2014/main" id="{0E4D94B9-464D-D89C-D108-A76BE03525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4257" y="2707014"/>
                <a:ext cx="2611554" cy="601399"/>
              </a:xfrm>
              <a:prstGeom prst="rect">
                <a:avLst/>
              </a:prstGeom>
            </p:spPr>
          </p:pic>
        </p:grpSp>
        <p:pic>
          <p:nvPicPr>
            <p:cNvPr id="9" name="Picture 8" descr="A blue text on a black background&#10;&#10;AI-generated content may be incorrect.">
              <a:extLst>
                <a:ext uri="{FF2B5EF4-FFF2-40B4-BE49-F238E27FC236}">
                  <a16:creationId xmlns:a16="http://schemas.microsoft.com/office/drawing/2014/main" id="{211B564B-EB40-5D95-525A-F60533B60B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7321" y="2591146"/>
              <a:ext cx="1228921" cy="649024"/>
            </a:xfrm>
            <a:prstGeom prst="rect">
              <a:avLst/>
            </a:prstGeom>
          </p:spPr>
        </p:pic>
        <p:pic>
          <p:nvPicPr>
            <p:cNvPr id="10" name="Graphic 25">
              <a:extLst>
                <a:ext uri="{FF2B5EF4-FFF2-40B4-BE49-F238E27FC236}">
                  <a16:creationId xmlns:a16="http://schemas.microsoft.com/office/drawing/2014/main" id="{86E499E8-D575-983D-2441-5AA4B9E802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48850" y="54580"/>
              <a:ext cx="552469" cy="442436"/>
            </a:xfrm>
            <a:prstGeom prst="rect">
              <a:avLst/>
            </a:prstGeom>
          </p:spPr>
        </p:pic>
        <p:pic>
          <p:nvPicPr>
            <p:cNvPr id="11" name="Picture 10" descr="A blue goat with horns&#10;&#10;AI-generated content may be incorrect.">
              <a:extLst>
                <a:ext uri="{FF2B5EF4-FFF2-40B4-BE49-F238E27FC236}">
                  <a16:creationId xmlns:a16="http://schemas.microsoft.com/office/drawing/2014/main" id="{53C4B7E4-BBE8-BE5D-9AAA-E29EF9DB1E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48850" y="1604849"/>
              <a:ext cx="2641022" cy="17435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D09485-49E6-E6B8-7169-7B14F1EB546F}"/>
              </a:ext>
            </a:extLst>
          </p:cNvPr>
          <p:cNvPicPr>
            <a:picLocks noChangeAspect="1"/>
          </p:cNvPicPr>
          <p:nvPr/>
        </p:nvPicPr>
        <p:blipFill>
          <a:blip r:embed="rId3"/>
          <a:stretch>
            <a:fillRect/>
          </a:stretch>
        </p:blipFill>
        <p:spPr>
          <a:xfrm>
            <a:off x="7950200" y="1163345"/>
            <a:ext cx="4241800" cy="5105740"/>
          </a:xfrm>
          <a:prstGeom prst="rect">
            <a:avLst/>
          </a:prstGeom>
        </p:spPr>
      </p:pic>
      <p:sp>
        <p:nvSpPr>
          <p:cNvPr id="2" name="Title 1">
            <a:extLst>
              <a:ext uri="{FF2B5EF4-FFF2-40B4-BE49-F238E27FC236}">
                <a16:creationId xmlns:a16="http://schemas.microsoft.com/office/drawing/2014/main" id="{7EC2D6FF-DA7F-E0F6-A1B9-240B7C0BF46F}"/>
              </a:ext>
            </a:extLst>
          </p:cNvPr>
          <p:cNvSpPr>
            <a:spLocks noGrp="1"/>
          </p:cNvSpPr>
          <p:nvPr>
            <p:ph type="title"/>
          </p:nvPr>
        </p:nvSpPr>
        <p:spPr>
          <a:xfrm>
            <a:off x="266700" y="515267"/>
            <a:ext cx="9567066" cy="472363"/>
          </a:xfrm>
        </p:spPr>
        <p:txBody>
          <a:bodyPr>
            <a:normAutofit fontScale="90000"/>
          </a:bodyPr>
          <a:lstStyle/>
          <a:p>
            <a:r>
              <a:rPr lang="en-GB"/>
              <a:t>Scientific Software: </a:t>
            </a:r>
            <a:r>
              <a:rPr lang="en-GB" i="1">
                <a:latin typeface="Moderat Extended" panose="00000505000000000000" pitchFamily="2" charset="0"/>
              </a:rPr>
              <a:t>Deploying Advanced Compute to optimise the facility</a:t>
            </a:r>
            <a:r>
              <a:rPr lang="en-GB" i="1"/>
              <a:t> </a:t>
            </a:r>
          </a:p>
        </p:txBody>
      </p:sp>
      <p:sp>
        <p:nvSpPr>
          <p:cNvPr id="4" name="Content Placeholder 3">
            <a:extLst>
              <a:ext uri="{FF2B5EF4-FFF2-40B4-BE49-F238E27FC236}">
                <a16:creationId xmlns:a16="http://schemas.microsoft.com/office/drawing/2014/main" id="{7C80E804-3C2F-E63D-7F5B-8E5A288179D2}"/>
              </a:ext>
            </a:extLst>
          </p:cNvPr>
          <p:cNvSpPr>
            <a:spLocks noGrp="1"/>
          </p:cNvSpPr>
          <p:nvPr>
            <p:ph sz="half" idx="1"/>
          </p:nvPr>
        </p:nvSpPr>
        <p:spPr>
          <a:xfrm>
            <a:off x="266700" y="1304924"/>
            <a:ext cx="3705225" cy="4355095"/>
          </a:xfrm>
        </p:spPr>
        <p:txBody>
          <a:bodyPr>
            <a:normAutofit/>
          </a:bodyPr>
          <a:lstStyle/>
          <a:p>
            <a:pPr marL="0" indent="0">
              <a:lnSpc>
                <a:spcPct val="107000"/>
              </a:lnSpc>
              <a:buNone/>
            </a:pPr>
            <a:r>
              <a:rPr lang="en-GB" sz="1600">
                <a:effectLst/>
                <a:ea typeface="Calibri" panose="020F0502020204030204" pitchFamily="34" charset="0"/>
              </a:rPr>
              <a:t>Goals:</a:t>
            </a:r>
          </a:p>
          <a:p>
            <a:pPr>
              <a:lnSpc>
                <a:spcPct val="107000"/>
              </a:lnSpc>
            </a:pPr>
            <a:r>
              <a:rPr lang="en-GB" sz="1600">
                <a:effectLst/>
                <a:ea typeface="Calibri" panose="020F0502020204030204" pitchFamily="34" charset="0"/>
              </a:rPr>
              <a:t>Develop and maintain a wide range of core analysis and modelling </a:t>
            </a:r>
          </a:p>
          <a:p>
            <a:pPr>
              <a:lnSpc>
                <a:spcPct val="107000"/>
              </a:lnSpc>
            </a:pPr>
            <a:r>
              <a:rPr lang="en-GB" sz="1600">
                <a:effectLst/>
                <a:ea typeface="Calibri" panose="020F0502020204030204" pitchFamily="34" charset="0"/>
              </a:rPr>
              <a:t>Easy to use software and flexible analysis and modelling workflows </a:t>
            </a:r>
          </a:p>
          <a:p>
            <a:pPr>
              <a:lnSpc>
                <a:spcPct val="107000"/>
              </a:lnSpc>
            </a:pPr>
            <a:r>
              <a:rPr lang="en-GB" sz="1600">
                <a:effectLst/>
                <a:ea typeface="Calibri" panose="020F0502020204030204" pitchFamily="34" charset="0"/>
              </a:rPr>
              <a:t>Software that is implicitly trusted by users</a:t>
            </a:r>
          </a:p>
          <a:p>
            <a:pPr>
              <a:lnSpc>
                <a:spcPct val="107000"/>
              </a:lnSpc>
            </a:pPr>
            <a:r>
              <a:rPr lang="en-GB" sz="1600">
                <a:effectLst/>
                <a:ea typeface="Calibri" panose="020F0502020204030204" pitchFamily="34" charset="0"/>
              </a:rPr>
              <a:t>Long-term sustainability and adaptability</a:t>
            </a:r>
          </a:p>
          <a:p>
            <a:pPr>
              <a:lnSpc>
                <a:spcPct val="107000"/>
              </a:lnSpc>
            </a:pPr>
            <a:r>
              <a:rPr lang="en-GB" sz="1600">
                <a:effectLst/>
                <a:ea typeface="Calibri" panose="020F0502020204030204" pitchFamily="34" charset="0"/>
              </a:rPr>
              <a:t>Modular and interoperable design Hardware and software infrastructure to enable it all to be useable</a:t>
            </a:r>
          </a:p>
        </p:txBody>
      </p:sp>
      <p:pic>
        <p:nvPicPr>
          <p:cNvPr id="8" name="Picture 7">
            <a:extLst>
              <a:ext uri="{FF2B5EF4-FFF2-40B4-BE49-F238E27FC236}">
                <a16:creationId xmlns:a16="http://schemas.microsoft.com/office/drawing/2014/main" id="{F01AA54F-9836-619B-970A-C594E33A8D26}"/>
              </a:ext>
            </a:extLst>
          </p:cNvPr>
          <p:cNvPicPr>
            <a:picLocks noChangeAspect="1"/>
          </p:cNvPicPr>
          <p:nvPr/>
        </p:nvPicPr>
        <p:blipFill>
          <a:blip r:embed="rId4"/>
          <a:stretch>
            <a:fillRect/>
          </a:stretch>
        </p:blipFill>
        <p:spPr>
          <a:xfrm>
            <a:off x="9679841" y="0"/>
            <a:ext cx="2512159" cy="987630"/>
          </a:xfrm>
          <a:prstGeom prst="rect">
            <a:avLst/>
          </a:prstGeom>
        </p:spPr>
      </p:pic>
      <p:sp>
        <p:nvSpPr>
          <p:cNvPr id="3" name="Content Placeholder 6">
            <a:extLst>
              <a:ext uri="{FF2B5EF4-FFF2-40B4-BE49-F238E27FC236}">
                <a16:creationId xmlns:a16="http://schemas.microsoft.com/office/drawing/2014/main" id="{0B51A749-2551-25ED-0C4C-03A2DDFA7685}"/>
              </a:ext>
            </a:extLst>
          </p:cNvPr>
          <p:cNvSpPr>
            <a:spLocks noGrp="1"/>
          </p:cNvSpPr>
          <p:nvPr>
            <p:ph sz="half" idx="2"/>
          </p:nvPr>
        </p:nvSpPr>
        <p:spPr>
          <a:xfrm>
            <a:off x="4081113" y="1304924"/>
            <a:ext cx="4138964" cy="4964161"/>
          </a:xfrm>
        </p:spPr>
        <p:txBody>
          <a:bodyPr>
            <a:noAutofit/>
          </a:bodyPr>
          <a:lstStyle/>
          <a:p>
            <a:pPr>
              <a:spcAft>
                <a:spcPts val="600"/>
              </a:spcAft>
            </a:pPr>
            <a:r>
              <a:rPr lang="en-GB" sz="1600">
                <a:ea typeface="Calibri" panose="020F0502020204030204" pitchFamily="34" charset="0"/>
              </a:rPr>
              <a:t>Data Analysis and Interpretation:</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Automated Data Processing</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Spectral Noise Reduction</a:t>
            </a:r>
          </a:p>
          <a:p>
            <a:pPr>
              <a:spcAft>
                <a:spcPts val="600"/>
              </a:spcAft>
            </a:pPr>
            <a:r>
              <a:rPr lang="en-GB" sz="1600">
                <a:ea typeface="Calibri" panose="020F0502020204030204" pitchFamily="34" charset="0"/>
              </a:rPr>
              <a:t>Experimental Design and Optimisation</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Predictive Modelling</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Parameter Optimization </a:t>
            </a:r>
          </a:p>
          <a:p>
            <a:pPr>
              <a:spcAft>
                <a:spcPts val="600"/>
              </a:spcAft>
            </a:pPr>
            <a:r>
              <a:rPr lang="en-GB" sz="1600">
                <a:ea typeface="Calibri" panose="020F0502020204030204" pitchFamily="34" charset="0"/>
              </a:rPr>
              <a:t>Material Discovery and Characterisation</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Complex System Modelling</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Feature Identification</a:t>
            </a:r>
          </a:p>
          <a:p>
            <a:pPr>
              <a:spcAft>
                <a:spcPts val="600"/>
              </a:spcAft>
            </a:pPr>
            <a:r>
              <a:rPr lang="en-GB" sz="1600">
                <a:ea typeface="Calibri" panose="020F0502020204030204" pitchFamily="34" charset="0"/>
              </a:rPr>
              <a:t>Real-time Monitoring and Control:</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Adaptive Control Systems</a:t>
            </a:r>
          </a:p>
          <a:p>
            <a:pPr lvl="1">
              <a:spcAft>
                <a:spcPts val="600"/>
              </a:spcAft>
              <a:buFont typeface="Courier New" panose="02070309020205020404" pitchFamily="49" charset="0"/>
              <a:buChar char="o"/>
            </a:pPr>
            <a:r>
              <a:rPr lang="en-GB" sz="1600">
                <a:solidFill>
                  <a:schemeClr val="tx2"/>
                </a:solidFill>
                <a:ea typeface="Calibri" panose="020F0502020204030204" pitchFamily="34" charset="0"/>
              </a:rPr>
              <a:t>Fault Detection</a:t>
            </a:r>
          </a:p>
          <a:p>
            <a:pPr lvl="1">
              <a:spcAft>
                <a:spcPts val="600"/>
              </a:spcAft>
            </a:pPr>
            <a:endParaRPr lang="en-GB" sz="1400" b="0" i="0">
              <a:solidFill>
                <a:srgbClr val="424242"/>
              </a:solidFill>
              <a:effectLst/>
              <a:latin typeface="Roboto" panose="02000000000000000000" pitchFamily="2" charset="0"/>
              <a:ea typeface="Roboto" panose="02000000000000000000" pitchFamily="2" charset="0"/>
              <a:cs typeface="Roboto" panose="02000000000000000000" pitchFamily="2" charset="0"/>
            </a:endParaRPr>
          </a:p>
          <a:p>
            <a:endParaRPr lang="en-GB" sz="140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0EAD794A-1925-A3E2-3F96-6B8ACF537F3A}"/>
              </a:ext>
            </a:extLst>
          </p:cNvPr>
          <p:cNvSpPr txBox="1"/>
          <p:nvPr/>
        </p:nvSpPr>
        <p:spPr>
          <a:xfrm>
            <a:off x="8019128" y="6342733"/>
            <a:ext cx="3629276" cy="307777"/>
          </a:xfrm>
          <a:prstGeom prst="rect">
            <a:avLst/>
          </a:prstGeom>
          <a:noFill/>
        </p:spPr>
        <p:txBody>
          <a:bodyPr wrap="square">
            <a:spAutoFit/>
          </a:bodyPr>
          <a:lstStyle/>
          <a:p>
            <a:r>
              <a:rPr lang="en-GB" sz="1400" b="0" i="0">
                <a:solidFill>
                  <a:schemeClr val="accent1">
                    <a:lumMod val="75000"/>
                  </a:schemeClr>
                </a:solidFill>
                <a:effectLst/>
                <a:latin typeface="Roboto" panose="02000000000000000000" pitchFamily="2" charset="0"/>
                <a:ea typeface="Roboto" panose="02000000000000000000" pitchFamily="2" charset="0"/>
                <a:cs typeface="Roboto" panose="02000000000000000000" pitchFamily="2" charset="0"/>
              </a:rPr>
              <a:t>https://github.com/jfkcooper/HOGBEN</a:t>
            </a:r>
            <a:endParaRPr lang="en-GB" sz="1400">
              <a:solidFill>
                <a:schemeClr val="accent1">
                  <a:lumMod val="7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94762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C1C37-B3FA-32EF-C4C7-8FC3D84757E9}"/>
              </a:ext>
            </a:extLst>
          </p:cNvPr>
          <p:cNvSpPr txBox="1"/>
          <p:nvPr/>
        </p:nvSpPr>
        <p:spPr>
          <a:xfrm>
            <a:off x="179706" y="226503"/>
            <a:ext cx="7503794" cy="400110"/>
          </a:xfrm>
          <a:prstGeom prst="rect">
            <a:avLst/>
          </a:prstGeom>
          <a:noFill/>
        </p:spPr>
        <p:txBody>
          <a:bodyPr wrap="square" rtlCol="0">
            <a:spAutoFit/>
          </a:bodyPr>
          <a:lstStyle>
            <a:defPPr>
              <a:defRPr lang="en-US"/>
            </a:defPPr>
            <a:lvl1pPr>
              <a:defRPr sz="2000" b="1">
                <a:solidFill>
                  <a:schemeClr val="accent3"/>
                </a:solidFill>
                <a:latin typeface="Moderat Extended" panose="00000505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088"/>
                </a:solidFill>
                <a:effectLst/>
                <a:uLnTx/>
                <a:uFillTx/>
                <a:latin typeface="Moderat Extended" panose="00000505000000000000" pitchFamily="2" charset="0"/>
                <a:ea typeface="+mn-ea"/>
                <a:cs typeface="+mn-cs"/>
              </a:rPr>
              <a:t>The Endeavour Programme</a:t>
            </a:r>
          </a:p>
        </p:txBody>
      </p:sp>
      <p:sp>
        <p:nvSpPr>
          <p:cNvPr id="3" name="TextBox 2">
            <a:extLst>
              <a:ext uri="{FF2B5EF4-FFF2-40B4-BE49-F238E27FC236}">
                <a16:creationId xmlns:a16="http://schemas.microsoft.com/office/drawing/2014/main" id="{5CA44B1D-C180-1DA6-D5E3-58BFC2AA6CF7}"/>
              </a:ext>
            </a:extLst>
          </p:cNvPr>
          <p:cNvSpPr txBox="1"/>
          <p:nvPr/>
        </p:nvSpPr>
        <p:spPr>
          <a:xfrm>
            <a:off x="179705" y="736840"/>
            <a:ext cx="101000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E5DF8"/>
                </a:solidFill>
                <a:effectLst/>
                <a:uLnTx/>
                <a:uFillTx/>
                <a:latin typeface="Moderat Medium"/>
                <a:ea typeface="+mn-ea"/>
                <a:cs typeface="+mn-cs"/>
              </a:rPr>
              <a:t>The £93 million Endeavour programme is delivering new and upgraded instruments, significantly boosting ISIS’s capacity and capability, delivering impact in key societal challenge areas: materials for the future, clean growth and life sciences.</a:t>
            </a:r>
          </a:p>
        </p:txBody>
      </p:sp>
      <p:grpSp>
        <p:nvGrpSpPr>
          <p:cNvPr id="42" name="Group 41">
            <a:extLst>
              <a:ext uri="{FF2B5EF4-FFF2-40B4-BE49-F238E27FC236}">
                <a16:creationId xmlns:a16="http://schemas.microsoft.com/office/drawing/2014/main" id="{FD99E943-0258-A930-25B0-5456676527BA}"/>
              </a:ext>
            </a:extLst>
          </p:cNvPr>
          <p:cNvGrpSpPr/>
          <p:nvPr/>
        </p:nvGrpSpPr>
        <p:grpSpPr>
          <a:xfrm>
            <a:off x="4974927" y="2193103"/>
            <a:ext cx="3184894" cy="2976462"/>
            <a:chOff x="6631521" y="3092539"/>
            <a:chExt cx="3184894" cy="2976462"/>
          </a:xfrm>
        </p:grpSpPr>
        <p:pic>
          <p:nvPicPr>
            <p:cNvPr id="43" name="Picture 42">
              <a:extLst>
                <a:ext uri="{FF2B5EF4-FFF2-40B4-BE49-F238E27FC236}">
                  <a16:creationId xmlns:a16="http://schemas.microsoft.com/office/drawing/2014/main" id="{60CD3EB5-BC57-768A-4567-AF33CB7A20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279" r="36917"/>
            <a:stretch/>
          </p:blipFill>
          <p:spPr>
            <a:xfrm>
              <a:off x="6631521" y="3092539"/>
              <a:ext cx="3184894" cy="2976462"/>
            </a:xfrm>
            <a:prstGeom prst="rect">
              <a:avLst/>
            </a:prstGeom>
          </p:spPr>
        </p:pic>
        <p:sp>
          <p:nvSpPr>
            <p:cNvPr id="44" name="Oval 43">
              <a:extLst>
                <a:ext uri="{FF2B5EF4-FFF2-40B4-BE49-F238E27FC236}">
                  <a16:creationId xmlns:a16="http://schemas.microsoft.com/office/drawing/2014/main" id="{E127E2F5-8FFB-9042-C4DA-04D75CA181F0}"/>
                </a:ext>
              </a:extLst>
            </p:cNvPr>
            <p:cNvSpPr/>
            <p:nvPr/>
          </p:nvSpPr>
          <p:spPr>
            <a:xfrm>
              <a:off x="6727841" y="3900237"/>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45" name="Oval 44">
              <a:extLst>
                <a:ext uri="{FF2B5EF4-FFF2-40B4-BE49-F238E27FC236}">
                  <a16:creationId xmlns:a16="http://schemas.microsoft.com/office/drawing/2014/main" id="{6FB3C2CC-07CE-ED07-07D7-B4E8633203DC}"/>
                </a:ext>
              </a:extLst>
            </p:cNvPr>
            <p:cNvSpPr/>
            <p:nvPr/>
          </p:nvSpPr>
          <p:spPr>
            <a:xfrm>
              <a:off x="6897451" y="4283430"/>
              <a:ext cx="628185" cy="297340"/>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46" name="Oval 45">
              <a:extLst>
                <a:ext uri="{FF2B5EF4-FFF2-40B4-BE49-F238E27FC236}">
                  <a16:creationId xmlns:a16="http://schemas.microsoft.com/office/drawing/2014/main" id="{59DD1DB9-C9C0-458E-DB0F-909E6CBBBF80}"/>
                </a:ext>
              </a:extLst>
            </p:cNvPr>
            <p:cNvSpPr/>
            <p:nvPr/>
          </p:nvSpPr>
          <p:spPr>
            <a:xfrm>
              <a:off x="8049123" y="3146416"/>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47" name="Oval 46">
              <a:extLst>
                <a:ext uri="{FF2B5EF4-FFF2-40B4-BE49-F238E27FC236}">
                  <a16:creationId xmlns:a16="http://schemas.microsoft.com/office/drawing/2014/main" id="{7E291330-3B7D-F681-1332-D59AA72F317A}"/>
                </a:ext>
              </a:extLst>
            </p:cNvPr>
            <p:cNvSpPr/>
            <p:nvPr/>
          </p:nvSpPr>
          <p:spPr>
            <a:xfrm>
              <a:off x="8855293" y="3704453"/>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grpSp>
      <p:grpSp>
        <p:nvGrpSpPr>
          <p:cNvPr id="48" name="Group 47">
            <a:extLst>
              <a:ext uri="{FF2B5EF4-FFF2-40B4-BE49-F238E27FC236}">
                <a16:creationId xmlns:a16="http://schemas.microsoft.com/office/drawing/2014/main" id="{8CB841DF-3771-353C-EF83-22E744504424}"/>
              </a:ext>
            </a:extLst>
          </p:cNvPr>
          <p:cNvGrpSpPr/>
          <p:nvPr/>
        </p:nvGrpSpPr>
        <p:grpSpPr>
          <a:xfrm>
            <a:off x="528566" y="2112299"/>
            <a:ext cx="4086326" cy="3699974"/>
            <a:chOff x="2375585" y="2802426"/>
            <a:chExt cx="4086326" cy="3699974"/>
          </a:xfrm>
        </p:grpSpPr>
        <p:pic>
          <p:nvPicPr>
            <p:cNvPr id="49" name="Picture 48">
              <a:extLst>
                <a:ext uri="{FF2B5EF4-FFF2-40B4-BE49-F238E27FC236}">
                  <a16:creationId xmlns:a16="http://schemas.microsoft.com/office/drawing/2014/main" id="{557B83A6-24ED-8336-0F4D-85047A2759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28" r="43435"/>
            <a:stretch/>
          </p:blipFill>
          <p:spPr>
            <a:xfrm>
              <a:off x="2375585" y="2802426"/>
              <a:ext cx="4086326" cy="3699974"/>
            </a:xfrm>
            <a:prstGeom prst="rect">
              <a:avLst/>
            </a:prstGeom>
          </p:spPr>
        </p:pic>
        <p:sp>
          <p:nvSpPr>
            <p:cNvPr id="50" name="Oval 49">
              <a:extLst>
                <a:ext uri="{FF2B5EF4-FFF2-40B4-BE49-F238E27FC236}">
                  <a16:creationId xmlns:a16="http://schemas.microsoft.com/office/drawing/2014/main" id="{49F4D3CD-2ECF-BA6D-7D86-32EB0F1E6FBA}"/>
                </a:ext>
              </a:extLst>
            </p:cNvPr>
            <p:cNvSpPr/>
            <p:nvPr/>
          </p:nvSpPr>
          <p:spPr>
            <a:xfrm>
              <a:off x="2874980" y="3764131"/>
              <a:ext cx="508830" cy="234522"/>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51" name="Oval 50">
              <a:extLst>
                <a:ext uri="{FF2B5EF4-FFF2-40B4-BE49-F238E27FC236}">
                  <a16:creationId xmlns:a16="http://schemas.microsoft.com/office/drawing/2014/main" id="{C7E98852-9093-0846-DE6C-1C6C6139406D}"/>
                </a:ext>
              </a:extLst>
            </p:cNvPr>
            <p:cNvSpPr/>
            <p:nvPr/>
          </p:nvSpPr>
          <p:spPr>
            <a:xfrm>
              <a:off x="4037120" y="3410776"/>
              <a:ext cx="452292" cy="237663"/>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52" name="Oval 51">
              <a:extLst>
                <a:ext uri="{FF2B5EF4-FFF2-40B4-BE49-F238E27FC236}">
                  <a16:creationId xmlns:a16="http://schemas.microsoft.com/office/drawing/2014/main" id="{ABEC94F4-0730-5FAF-3EE7-8F38C9BF31FB}"/>
                </a:ext>
              </a:extLst>
            </p:cNvPr>
            <p:cNvSpPr/>
            <p:nvPr/>
          </p:nvSpPr>
          <p:spPr>
            <a:xfrm>
              <a:off x="3496881" y="2913988"/>
              <a:ext cx="446011" cy="232428"/>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53" name="Oval 52">
              <a:extLst>
                <a:ext uri="{FF2B5EF4-FFF2-40B4-BE49-F238E27FC236}">
                  <a16:creationId xmlns:a16="http://schemas.microsoft.com/office/drawing/2014/main" id="{E1CED446-2035-0A0B-7AD8-B3BC20F01D8E}"/>
                </a:ext>
              </a:extLst>
            </p:cNvPr>
            <p:cNvSpPr/>
            <p:nvPr/>
          </p:nvSpPr>
          <p:spPr>
            <a:xfrm>
              <a:off x="4991961" y="4214853"/>
              <a:ext cx="565365" cy="333985"/>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sp>
          <p:nvSpPr>
            <p:cNvPr id="54" name="Oval 53">
              <a:extLst>
                <a:ext uri="{FF2B5EF4-FFF2-40B4-BE49-F238E27FC236}">
                  <a16:creationId xmlns:a16="http://schemas.microsoft.com/office/drawing/2014/main" id="{A4A7F7B3-A7BF-7B07-9F34-4B049C20CFD7}"/>
                </a:ext>
              </a:extLst>
            </p:cNvPr>
            <p:cNvSpPr/>
            <p:nvPr/>
          </p:nvSpPr>
          <p:spPr>
            <a:xfrm>
              <a:off x="5833726" y="5956494"/>
              <a:ext cx="628185" cy="383192"/>
            </a:xfrm>
            <a:prstGeom prst="ellipse">
              <a:avLst/>
            </a:prstGeom>
            <a:noFill/>
            <a:ln w="25400" cap="flat" cmpd="sng" algn="ctr">
              <a:solidFill>
                <a:srgbClr val="FF0000"/>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Lucida Sans"/>
                <a:ea typeface="+mn-ea"/>
                <a:cs typeface="+mn-cs"/>
              </a:endParaRPr>
            </a:p>
          </p:txBody>
        </p:sp>
      </p:grpSp>
      <p:sp>
        <p:nvSpPr>
          <p:cNvPr id="55" name="TextBox 54">
            <a:extLst>
              <a:ext uri="{FF2B5EF4-FFF2-40B4-BE49-F238E27FC236}">
                <a16:creationId xmlns:a16="http://schemas.microsoft.com/office/drawing/2014/main" id="{F81B1399-A19A-A031-406A-ED903B8EA833}"/>
              </a:ext>
            </a:extLst>
          </p:cNvPr>
          <p:cNvSpPr txBox="1"/>
          <p:nvPr/>
        </p:nvSpPr>
        <p:spPr>
          <a:xfrm>
            <a:off x="7386512" y="1792993"/>
            <a:ext cx="3391545"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000">
                <a:solidFill>
                  <a:srgbClr val="1E5DF8"/>
                </a:solidFill>
                <a:latin typeface="Moderat Medium"/>
              </a:rPr>
              <a:t>4 new instruments</a:t>
            </a:r>
          </a:p>
        </p:txBody>
      </p:sp>
      <p:sp>
        <p:nvSpPr>
          <p:cNvPr id="56" name="TextBox 55">
            <a:extLst>
              <a:ext uri="{FF2B5EF4-FFF2-40B4-BE49-F238E27FC236}">
                <a16:creationId xmlns:a16="http://schemas.microsoft.com/office/drawing/2014/main" id="{B7A725FB-3AEB-50F3-6A15-0CE6E9477D01}"/>
              </a:ext>
            </a:extLst>
          </p:cNvPr>
          <p:cNvSpPr txBox="1"/>
          <p:nvPr/>
        </p:nvSpPr>
        <p:spPr>
          <a:xfrm>
            <a:off x="178257" y="1792993"/>
            <a:ext cx="338922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000">
                <a:solidFill>
                  <a:srgbClr val="1E5DF8"/>
                </a:solidFill>
                <a:latin typeface="Moderat Medium"/>
              </a:rPr>
              <a:t>5 major upgrades</a:t>
            </a:r>
          </a:p>
        </p:txBody>
      </p:sp>
      <p:grpSp>
        <p:nvGrpSpPr>
          <p:cNvPr id="59" name="Group 58">
            <a:extLst>
              <a:ext uri="{FF2B5EF4-FFF2-40B4-BE49-F238E27FC236}">
                <a16:creationId xmlns:a16="http://schemas.microsoft.com/office/drawing/2014/main" id="{22EF0B64-E7E3-42DF-C0BB-C3D41A56CB1E}"/>
              </a:ext>
            </a:extLst>
          </p:cNvPr>
          <p:cNvGrpSpPr/>
          <p:nvPr/>
        </p:nvGrpSpPr>
        <p:grpSpPr>
          <a:xfrm>
            <a:off x="6858000" y="5728920"/>
            <a:ext cx="970510" cy="902577"/>
            <a:chOff x="6888290" y="5786146"/>
            <a:chExt cx="970510" cy="902577"/>
          </a:xfrm>
        </p:grpSpPr>
        <p:sp>
          <p:nvSpPr>
            <p:cNvPr id="60" name="TextBox 59">
              <a:extLst>
                <a:ext uri="{FF2B5EF4-FFF2-40B4-BE49-F238E27FC236}">
                  <a16:creationId xmlns:a16="http://schemas.microsoft.com/office/drawing/2014/main" id="{646343EF-3489-8527-11CD-8B7D7D7A7EFA}"/>
                </a:ext>
              </a:extLst>
            </p:cNvPr>
            <p:cNvSpPr txBox="1"/>
            <p:nvPr/>
          </p:nvSpPr>
          <p:spPr>
            <a:xfrm>
              <a:off x="6888290" y="5786146"/>
              <a:ext cx="9705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088"/>
                  </a:solidFill>
                  <a:effectLst/>
                  <a:uLnTx/>
                  <a:uFillTx/>
                  <a:latin typeface="Moderat Medium"/>
                  <a:ea typeface="+mn-ea"/>
                  <a:cs typeface="+mn-cs"/>
                </a:rPr>
                <a:t>Learn more</a:t>
              </a:r>
            </a:p>
          </p:txBody>
        </p:sp>
        <p:pic>
          <p:nvPicPr>
            <p:cNvPr id="61" name="Graphic 60" descr="Line arrow: Clockwise curve with solid fill">
              <a:extLst>
                <a:ext uri="{FF2B5EF4-FFF2-40B4-BE49-F238E27FC236}">
                  <a16:creationId xmlns:a16="http://schemas.microsoft.com/office/drawing/2014/main" id="{7195A0B3-FBC0-014E-4615-742F95F4A3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981453" y="6261090"/>
              <a:ext cx="427633" cy="427633"/>
            </a:xfrm>
            <a:prstGeom prst="rect">
              <a:avLst/>
            </a:prstGeom>
          </p:spPr>
        </p:pic>
      </p:grpSp>
      <p:pic>
        <p:nvPicPr>
          <p:cNvPr id="62" name="Picture 61">
            <a:extLst>
              <a:ext uri="{FF2B5EF4-FFF2-40B4-BE49-F238E27FC236}">
                <a16:creationId xmlns:a16="http://schemas.microsoft.com/office/drawing/2014/main" id="{A416944A-A6E9-37C6-1ACB-31E46A5D8CA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96000" y="5812273"/>
            <a:ext cx="762000" cy="762000"/>
          </a:xfrm>
          <a:prstGeom prst="rect">
            <a:avLst/>
          </a:prstGeom>
        </p:spPr>
      </p:pic>
      <p:pic>
        <p:nvPicPr>
          <p:cNvPr id="4" name="Picture 3">
            <a:extLst>
              <a:ext uri="{FF2B5EF4-FFF2-40B4-BE49-F238E27FC236}">
                <a16:creationId xmlns:a16="http://schemas.microsoft.com/office/drawing/2014/main" id="{C8A01549-4C29-E6D1-DF2C-EA8066F790C7}"/>
              </a:ext>
            </a:extLst>
          </p:cNvPr>
          <p:cNvPicPr>
            <a:picLocks noChangeAspect="1"/>
          </p:cNvPicPr>
          <p:nvPr/>
        </p:nvPicPr>
        <p:blipFill rotWithShape="1">
          <a:blip r:embed="rId8"/>
          <a:srcRect l="6073" t="-235"/>
          <a:stretch/>
        </p:blipFill>
        <p:spPr>
          <a:xfrm>
            <a:off x="7512791" y="4288169"/>
            <a:ext cx="3691724" cy="1702361"/>
          </a:xfrm>
          <a:prstGeom prst="rect">
            <a:avLst/>
          </a:prstGeom>
          <a:ln>
            <a:noFill/>
          </a:ln>
          <a:effectLst>
            <a:softEdge rad="112500"/>
          </a:effectLst>
        </p:spPr>
      </p:pic>
      <p:pic>
        <p:nvPicPr>
          <p:cNvPr id="5" name="Picture 4">
            <a:extLst>
              <a:ext uri="{FF2B5EF4-FFF2-40B4-BE49-F238E27FC236}">
                <a16:creationId xmlns:a16="http://schemas.microsoft.com/office/drawing/2014/main" id="{392B4DF4-7C9F-E86D-5B54-7B355AAC4241}"/>
              </a:ext>
            </a:extLst>
          </p:cNvPr>
          <p:cNvPicPr>
            <a:picLocks noChangeAspect="1"/>
          </p:cNvPicPr>
          <p:nvPr/>
        </p:nvPicPr>
        <p:blipFill rotWithShape="1">
          <a:blip r:embed="rId9"/>
          <a:srcRect r="9540" b="16450"/>
          <a:stretch/>
        </p:blipFill>
        <p:spPr>
          <a:xfrm>
            <a:off x="8425751" y="2476391"/>
            <a:ext cx="2655699" cy="1616637"/>
          </a:xfrm>
          <a:prstGeom prst="rect">
            <a:avLst/>
          </a:prstGeom>
        </p:spPr>
      </p:pic>
    </p:spTree>
    <p:extLst>
      <p:ext uri="{BB962C8B-B14F-4D97-AF65-F5344CB8AC3E}">
        <p14:creationId xmlns:p14="http://schemas.microsoft.com/office/powerpoint/2010/main" val="73190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A7294-B555-00FB-5C8D-D68F29DF0C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44B6F1-CAE1-5AC2-AA55-83A078685E47}"/>
              </a:ext>
            </a:extLst>
          </p:cNvPr>
          <p:cNvSpPr txBox="1"/>
          <p:nvPr/>
        </p:nvSpPr>
        <p:spPr>
          <a:xfrm>
            <a:off x="179706" y="226503"/>
            <a:ext cx="7503794" cy="400110"/>
          </a:xfrm>
          <a:prstGeom prst="rect">
            <a:avLst/>
          </a:prstGeom>
          <a:noFill/>
        </p:spPr>
        <p:txBody>
          <a:bodyPr wrap="square" rtlCol="0">
            <a:spAutoFit/>
          </a:bodyPr>
          <a:lstStyle>
            <a:defPPr>
              <a:defRPr lang="en-US"/>
            </a:defPPr>
            <a:lvl1pPr>
              <a:defRPr sz="2000" b="1">
                <a:solidFill>
                  <a:schemeClr val="accent3"/>
                </a:solidFill>
                <a:latin typeface="Moderat Extended" panose="00000505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088"/>
                </a:solidFill>
                <a:effectLst/>
                <a:uLnTx/>
                <a:uFillTx/>
                <a:latin typeface="Moderat Extended" panose="00000505000000000000" pitchFamily="2" charset="0"/>
                <a:ea typeface="+mn-ea"/>
                <a:cs typeface="+mn-cs"/>
              </a:rPr>
              <a:t>The Endeavour Programme</a:t>
            </a:r>
          </a:p>
        </p:txBody>
      </p:sp>
      <p:pic>
        <p:nvPicPr>
          <p:cNvPr id="1028" name="Picture 4">
            <a:extLst>
              <a:ext uri="{FF2B5EF4-FFF2-40B4-BE49-F238E27FC236}">
                <a16:creationId xmlns:a16="http://schemas.microsoft.com/office/drawing/2014/main" id="{7C4AFD5A-5CD9-7C46-97C8-291A314D0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5960" y="1862730"/>
            <a:ext cx="3604169" cy="240277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A822B685-AF05-A7F1-8874-C9793E867294}"/>
              </a:ext>
            </a:extLst>
          </p:cNvPr>
          <p:cNvSpPr txBox="1"/>
          <p:nvPr/>
        </p:nvSpPr>
        <p:spPr>
          <a:xfrm>
            <a:off x="4604221" y="4265509"/>
            <a:ext cx="3727647"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333"/>
                </a:solidFill>
                <a:effectLst/>
                <a:uLnTx/>
                <a:uFillTx/>
                <a:latin typeface="Helvetica Neue"/>
                <a:ea typeface="+mn-ea"/>
                <a:cs typeface="+mn-cs"/>
              </a:rPr>
              <a:t>The new </a:t>
            </a:r>
            <a:r>
              <a:rPr kumimoji="0" lang="en-GB" sz="1400" b="1" i="0" u="none" strike="noStrike" kern="1200" cap="none" spc="0" normalizeH="0" baseline="0" noProof="0">
                <a:ln>
                  <a:noFill/>
                </a:ln>
                <a:solidFill>
                  <a:srgbClr val="333333"/>
                </a:solidFill>
                <a:effectLst/>
                <a:uLnTx/>
                <a:uFillTx/>
                <a:latin typeface="Helvetica Neue"/>
                <a:ea typeface="+mn-ea"/>
                <a:cs typeface="+mn-cs"/>
              </a:rPr>
              <a:t>HRPD-X</a:t>
            </a:r>
            <a:r>
              <a:rPr kumimoji="0" lang="en-GB" sz="1400" b="0" i="0" u="none" strike="noStrike" kern="1200" cap="none" spc="0" normalizeH="0" baseline="0" noProof="0">
                <a:ln>
                  <a:noFill/>
                </a:ln>
                <a:solidFill>
                  <a:srgbClr val="333333"/>
                </a:solidFill>
                <a:effectLst/>
                <a:uLnTx/>
                <a:uFillTx/>
                <a:latin typeface="Helvetica Neue"/>
                <a:ea typeface="+mn-ea"/>
                <a:cs typeface="+mn-cs"/>
              </a:rPr>
              <a:t> instrument building is taking shape. The next few months will see the delivery of key components, such as the detector supports, and the start of the pre-build. </a:t>
            </a:r>
          </a:p>
        </p:txBody>
      </p:sp>
      <p:sp>
        <p:nvSpPr>
          <p:cNvPr id="35" name="TextBox 34">
            <a:extLst>
              <a:ext uri="{FF2B5EF4-FFF2-40B4-BE49-F238E27FC236}">
                <a16:creationId xmlns:a16="http://schemas.microsoft.com/office/drawing/2014/main" id="{CD6B7265-1BAA-1C85-32E4-55F0DB012B42}"/>
              </a:ext>
            </a:extLst>
          </p:cNvPr>
          <p:cNvSpPr txBox="1"/>
          <p:nvPr/>
        </p:nvSpPr>
        <p:spPr>
          <a:xfrm>
            <a:off x="8288341" y="1858421"/>
            <a:ext cx="2776859" cy="1384995"/>
          </a:xfrm>
          <a:prstGeom prst="rect">
            <a:avLst/>
          </a:prstGeom>
          <a:noFill/>
        </p:spPr>
        <p:txBody>
          <a:bodyPr wrap="square">
            <a:spAutoFit/>
          </a:bodyPr>
          <a:lstStyle>
            <a:defPPr>
              <a:defRPr lang="en-US"/>
            </a:defPPr>
            <a:lvl1pPr>
              <a:defRPr sz="1200">
                <a:solidFill>
                  <a:srgbClr val="333333"/>
                </a:solidFill>
                <a:latin typeface="Helvetica Neu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33333"/>
                </a:solidFill>
                <a:effectLst/>
                <a:uLnTx/>
                <a:uFillTx/>
                <a:latin typeface="Helvetica Neue"/>
                <a:ea typeface="+mn-ea"/>
                <a:cs typeface="+mn-cs"/>
              </a:rPr>
              <a:t>Wish-II and Mushroom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333"/>
                </a:solidFill>
                <a:effectLst/>
                <a:uLnTx/>
                <a:uFillTx/>
                <a:latin typeface="Helvetica Neue"/>
                <a:ea typeface="+mn-ea"/>
                <a:cs typeface="+mn-cs"/>
              </a:rPr>
              <a:t>ISIS staff are working with the technology team at STFC's Daresbury Laboratory to develop the primary parts of these instruments.</a:t>
            </a:r>
          </a:p>
        </p:txBody>
      </p:sp>
      <p:pic>
        <p:nvPicPr>
          <p:cNvPr id="1033" name="Picture 9">
            <a:extLst>
              <a:ext uri="{FF2B5EF4-FFF2-40B4-BE49-F238E27FC236}">
                <a16:creationId xmlns:a16="http://schemas.microsoft.com/office/drawing/2014/main" id="{3AE23C36-129A-64DB-2A00-1A9F6525AA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348"/>
          <a:stretch>
            <a:fillRect/>
          </a:stretch>
        </p:blipFill>
        <p:spPr bwMode="auto">
          <a:xfrm>
            <a:off x="264929" y="1862730"/>
            <a:ext cx="4073949" cy="240277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09E07239-B37D-31FF-6D04-A8069FD5F33D}"/>
              </a:ext>
            </a:extLst>
          </p:cNvPr>
          <p:cNvSpPr txBox="1"/>
          <p:nvPr/>
        </p:nvSpPr>
        <p:spPr>
          <a:xfrm>
            <a:off x="151790" y="4265509"/>
            <a:ext cx="4187088" cy="1169551"/>
          </a:xfrm>
          <a:prstGeom prst="rect">
            <a:avLst/>
          </a:prstGeom>
          <a:noFill/>
        </p:spPr>
        <p:txBody>
          <a:bodyPr wrap="square">
            <a:spAutoFit/>
          </a:bodyPr>
          <a:lstStyle>
            <a:defPPr>
              <a:defRPr lang="en-US"/>
            </a:defPPr>
            <a:lvl1pPr>
              <a:defRPr sz="1200">
                <a:solidFill>
                  <a:srgbClr val="333333"/>
                </a:solidFill>
                <a:latin typeface="Helvetica Neu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333333"/>
                </a:solidFill>
                <a:effectLst/>
                <a:uLnTx/>
                <a:uFillTx/>
                <a:latin typeface="Helvetica Neue"/>
                <a:ea typeface="+mn-ea"/>
                <a:cs typeface="+mn-cs"/>
              </a:rPr>
              <a:t>The </a:t>
            </a:r>
            <a:r>
              <a:rPr kumimoji="0" lang="en-GB" sz="1400" b="1" i="0" u="none" strike="noStrike" kern="1200" cap="none" spc="0" normalizeH="0" baseline="0" noProof="0">
                <a:ln>
                  <a:noFill/>
                </a:ln>
                <a:solidFill>
                  <a:srgbClr val="333333"/>
                </a:solidFill>
                <a:effectLst/>
                <a:uLnTx/>
                <a:uFillTx/>
                <a:latin typeface="Helvetica Neue"/>
                <a:ea typeface="+mn-ea"/>
                <a:cs typeface="+mn-cs"/>
              </a:rPr>
              <a:t>Super </a:t>
            </a:r>
            <a:r>
              <a:rPr kumimoji="0" lang="en-GB" sz="1400" b="1" i="0" u="none" strike="noStrike" kern="1200" cap="none" spc="0" normalizeH="0" baseline="0" noProof="0" err="1">
                <a:ln>
                  <a:noFill/>
                </a:ln>
                <a:solidFill>
                  <a:srgbClr val="333333"/>
                </a:solidFill>
                <a:effectLst/>
                <a:uLnTx/>
                <a:uFillTx/>
                <a:latin typeface="Helvetica Neue"/>
                <a:ea typeface="+mn-ea"/>
                <a:cs typeface="+mn-cs"/>
              </a:rPr>
              <a:t>MuSR</a:t>
            </a:r>
            <a:r>
              <a:rPr kumimoji="0" lang="en-GB" sz="1400" b="1" i="0" u="none" strike="noStrike" kern="1200" cap="none" spc="0" normalizeH="0" baseline="0" noProof="0">
                <a:ln>
                  <a:noFill/>
                </a:ln>
                <a:solidFill>
                  <a:srgbClr val="333333"/>
                </a:solidFill>
                <a:effectLst/>
                <a:uLnTx/>
                <a:uFillTx/>
                <a:latin typeface="Helvetica Neue"/>
                <a:ea typeface="+mn-ea"/>
                <a:cs typeface="+mn-cs"/>
              </a:rPr>
              <a:t> </a:t>
            </a:r>
            <a:r>
              <a:rPr kumimoji="0" lang="en-GB" sz="1400" b="0" i="0" u="none" strike="noStrike" kern="1200" cap="none" spc="0" normalizeH="0" baseline="0" noProof="0">
                <a:ln>
                  <a:noFill/>
                </a:ln>
                <a:solidFill>
                  <a:srgbClr val="333333"/>
                </a:solidFill>
                <a:effectLst/>
                <a:uLnTx/>
                <a:uFillTx/>
                <a:latin typeface="Helvetica Neue"/>
                <a:ea typeface="+mn-ea"/>
                <a:cs typeface="+mn-cs"/>
              </a:rPr>
              <a:t>pre-build is progressing, with many components soon to be delivered or on-site construction underway. The image shows the spin rotator vessels, which have undergone ceramic testing in preparation for install.</a:t>
            </a:r>
          </a:p>
        </p:txBody>
      </p:sp>
      <p:grpSp>
        <p:nvGrpSpPr>
          <p:cNvPr id="5" name="Group 4">
            <a:extLst>
              <a:ext uri="{FF2B5EF4-FFF2-40B4-BE49-F238E27FC236}">
                <a16:creationId xmlns:a16="http://schemas.microsoft.com/office/drawing/2014/main" id="{1FA669E1-7E32-73D9-B44E-63821C2EFA46}"/>
              </a:ext>
            </a:extLst>
          </p:cNvPr>
          <p:cNvGrpSpPr/>
          <p:nvPr/>
        </p:nvGrpSpPr>
        <p:grpSpPr>
          <a:xfrm>
            <a:off x="5982790" y="5519862"/>
            <a:ext cx="970510" cy="902577"/>
            <a:chOff x="6888290" y="5786146"/>
            <a:chExt cx="970510" cy="902577"/>
          </a:xfrm>
        </p:grpSpPr>
        <p:sp>
          <p:nvSpPr>
            <p:cNvPr id="7" name="TextBox 6">
              <a:extLst>
                <a:ext uri="{FF2B5EF4-FFF2-40B4-BE49-F238E27FC236}">
                  <a16:creationId xmlns:a16="http://schemas.microsoft.com/office/drawing/2014/main" id="{218412B8-9F4E-AE38-866A-20AB117D25DB}"/>
                </a:ext>
              </a:extLst>
            </p:cNvPr>
            <p:cNvSpPr txBox="1"/>
            <p:nvPr/>
          </p:nvSpPr>
          <p:spPr>
            <a:xfrm>
              <a:off x="6888290" y="5786146"/>
              <a:ext cx="9705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088"/>
                  </a:solidFill>
                  <a:effectLst/>
                  <a:uLnTx/>
                  <a:uFillTx/>
                  <a:latin typeface="Moderat Medium"/>
                  <a:ea typeface="+mn-ea"/>
                  <a:cs typeface="+mn-cs"/>
                </a:rPr>
                <a:t>Learn more</a:t>
              </a:r>
            </a:p>
          </p:txBody>
        </p:sp>
        <p:pic>
          <p:nvPicPr>
            <p:cNvPr id="8" name="Graphic 7" descr="Line arrow: Clockwise curve with solid fill">
              <a:extLst>
                <a:ext uri="{FF2B5EF4-FFF2-40B4-BE49-F238E27FC236}">
                  <a16:creationId xmlns:a16="http://schemas.microsoft.com/office/drawing/2014/main" id="{6F43F66F-F8C3-F634-445D-C8B1CBE252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981453" y="6261090"/>
              <a:ext cx="427633" cy="427633"/>
            </a:xfrm>
            <a:prstGeom prst="rect">
              <a:avLst/>
            </a:prstGeom>
          </p:spPr>
        </p:pic>
      </p:grpSp>
      <p:pic>
        <p:nvPicPr>
          <p:cNvPr id="9" name="Picture 8">
            <a:extLst>
              <a:ext uri="{FF2B5EF4-FFF2-40B4-BE49-F238E27FC236}">
                <a16:creationId xmlns:a16="http://schemas.microsoft.com/office/drawing/2014/main" id="{3378F2DD-F915-F2AA-CAB7-BBEE08A5FA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20790" y="5603215"/>
            <a:ext cx="762000" cy="762000"/>
          </a:xfrm>
          <a:prstGeom prst="rect">
            <a:avLst/>
          </a:prstGeom>
        </p:spPr>
      </p:pic>
      <p:pic>
        <p:nvPicPr>
          <p:cNvPr id="4" name="Picture 3" descr="A machine on a white surface&#10;&#10;AI-generated content may be incorrect.">
            <a:extLst>
              <a:ext uri="{FF2B5EF4-FFF2-40B4-BE49-F238E27FC236}">
                <a16:creationId xmlns:a16="http://schemas.microsoft.com/office/drawing/2014/main" id="{13A6DE65-5C61-0C57-305D-414EF5DC19D6}"/>
              </a:ext>
            </a:extLst>
          </p:cNvPr>
          <p:cNvPicPr>
            <a:picLocks noChangeAspect="1"/>
          </p:cNvPicPr>
          <p:nvPr/>
        </p:nvPicPr>
        <p:blipFill>
          <a:blip r:embed="rId8"/>
          <a:stretch>
            <a:fillRect/>
          </a:stretch>
        </p:blipFill>
        <p:spPr>
          <a:xfrm>
            <a:off x="8597211" y="3349335"/>
            <a:ext cx="2467989" cy="2390468"/>
          </a:xfrm>
          <a:prstGeom prst="rect">
            <a:avLst/>
          </a:prstGeom>
        </p:spPr>
      </p:pic>
      <p:sp>
        <p:nvSpPr>
          <p:cNvPr id="6" name="TextBox 5">
            <a:extLst>
              <a:ext uri="{FF2B5EF4-FFF2-40B4-BE49-F238E27FC236}">
                <a16:creationId xmlns:a16="http://schemas.microsoft.com/office/drawing/2014/main" id="{98C5B087-BC92-1BBE-74A9-8E0D8A5BF744}"/>
              </a:ext>
            </a:extLst>
          </p:cNvPr>
          <p:cNvSpPr txBox="1"/>
          <p:nvPr/>
        </p:nvSpPr>
        <p:spPr>
          <a:xfrm>
            <a:off x="179705" y="736840"/>
            <a:ext cx="10100076"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E5DF8"/>
                </a:solidFill>
                <a:effectLst/>
                <a:uLnTx/>
                <a:uFillTx/>
                <a:latin typeface="Moderat Medium"/>
                <a:ea typeface="+mn-ea"/>
                <a:cs typeface="+mn-cs"/>
              </a:rPr>
              <a:t>The £93 million Endeavour programme is delivering new and upgraded instruments, significantly boosting ISIS’s capacity and capability, delivering impact in key societal challenge areas: materials for the future, clean growth and life sciences.</a:t>
            </a:r>
          </a:p>
        </p:txBody>
      </p:sp>
      <p:pic>
        <p:nvPicPr>
          <p:cNvPr id="12" name="Picture 11">
            <a:extLst>
              <a:ext uri="{FF2B5EF4-FFF2-40B4-BE49-F238E27FC236}">
                <a16:creationId xmlns:a16="http://schemas.microsoft.com/office/drawing/2014/main" id="{BDB297FB-61B3-FA0D-378E-A22D1286BA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68929" y="5256805"/>
            <a:ext cx="2624003" cy="1476000"/>
          </a:xfrm>
          <a:prstGeom prst="rect">
            <a:avLst/>
          </a:prstGeom>
        </p:spPr>
      </p:pic>
    </p:spTree>
    <p:extLst>
      <p:ext uri="{BB962C8B-B14F-4D97-AF65-F5344CB8AC3E}">
        <p14:creationId xmlns:p14="http://schemas.microsoft.com/office/powerpoint/2010/main" val="2169664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D48B1-1063-B0CE-3A88-D8350A3A6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9E41F-7B82-A892-F297-10BC5F6CC3B6}"/>
              </a:ext>
            </a:extLst>
          </p:cNvPr>
          <p:cNvSpPr>
            <a:spLocks noGrp="1"/>
          </p:cNvSpPr>
          <p:nvPr>
            <p:ph type="title"/>
          </p:nvPr>
        </p:nvSpPr>
        <p:spPr/>
        <p:txBody>
          <a:bodyPr>
            <a:normAutofit fontScale="90000"/>
          </a:bodyPr>
          <a:lstStyle/>
          <a:p>
            <a:r>
              <a:rPr lang="en-GB"/>
              <a:t>ESS instruments - LOKI &amp; FREIA </a:t>
            </a:r>
          </a:p>
        </p:txBody>
      </p:sp>
      <p:pic>
        <p:nvPicPr>
          <p:cNvPr id="5" name="Content Placeholder 4" descr="A view of the outside of the LoKI cave">
            <a:extLst>
              <a:ext uri="{FF2B5EF4-FFF2-40B4-BE49-F238E27FC236}">
                <a16:creationId xmlns:a16="http://schemas.microsoft.com/office/drawing/2014/main" id="{494F89F1-6610-01EB-EFC6-233D42FD8D37}"/>
              </a:ext>
            </a:extLst>
          </p:cNvPr>
          <p:cNvPicPr>
            <a:picLocks noGrp="1" noChangeAspect="1"/>
          </p:cNvPicPr>
          <p:nvPr>
            <p:ph sz="half" idx="1"/>
          </p:nvPr>
        </p:nvPicPr>
        <p:blipFill>
          <a:blip r:embed="rId3"/>
          <a:stretch>
            <a:fillRect/>
          </a:stretch>
        </p:blipFill>
        <p:spPr>
          <a:xfrm>
            <a:off x="416185" y="1238261"/>
            <a:ext cx="5282852" cy="3850672"/>
          </a:xfrm>
          <a:prstGeom prst="rect">
            <a:avLst/>
          </a:prstGeom>
        </p:spPr>
      </p:pic>
      <p:pic>
        <p:nvPicPr>
          <p:cNvPr id="3" name="Content Placeholder 2" descr="A metal frame with yellow straps on a truck&#10;&#10;AI-generated content may be incorrect.">
            <a:extLst>
              <a:ext uri="{FF2B5EF4-FFF2-40B4-BE49-F238E27FC236}">
                <a16:creationId xmlns:a16="http://schemas.microsoft.com/office/drawing/2014/main" id="{FEB8F34C-34B7-3A24-5AEC-5547B851FA50}"/>
              </a:ext>
            </a:extLst>
          </p:cNvPr>
          <p:cNvPicPr>
            <a:picLocks noGrp="1" noChangeAspect="1"/>
          </p:cNvPicPr>
          <p:nvPr>
            <p:ph sz="half" idx="2"/>
          </p:nvPr>
        </p:nvPicPr>
        <p:blipFill>
          <a:blip r:embed="rId4"/>
          <a:srcRect l="4840" r="7832"/>
          <a:stretch>
            <a:fillRect/>
          </a:stretch>
        </p:blipFill>
        <p:spPr>
          <a:xfrm>
            <a:off x="6096000" y="1238261"/>
            <a:ext cx="4872942" cy="2576675"/>
          </a:xfrm>
          <a:prstGeom prst="rect">
            <a:avLst/>
          </a:prstGeom>
        </p:spPr>
      </p:pic>
      <p:sp>
        <p:nvSpPr>
          <p:cNvPr id="6" name="TextBox 5">
            <a:extLst>
              <a:ext uri="{FF2B5EF4-FFF2-40B4-BE49-F238E27FC236}">
                <a16:creationId xmlns:a16="http://schemas.microsoft.com/office/drawing/2014/main" id="{B0508DAF-979C-3326-7DC5-442F41D64E95}"/>
              </a:ext>
            </a:extLst>
          </p:cNvPr>
          <p:cNvSpPr txBox="1"/>
          <p:nvPr/>
        </p:nvSpPr>
        <p:spPr>
          <a:xfrm>
            <a:off x="416185" y="5158074"/>
            <a:ext cx="41809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ea typeface="+mn-lt"/>
                <a:cs typeface="+mn-lt"/>
              </a:rPr>
              <a:t>Reference:</a:t>
            </a:r>
            <a:r>
              <a:rPr lang="en-GB" sz="1200">
                <a:solidFill>
                  <a:srgbClr val="000000"/>
                </a:solidFill>
                <a:ea typeface="+mn-lt"/>
                <a:cs typeface="+mn-lt"/>
              </a:rPr>
              <a:t> </a:t>
            </a:r>
            <a:r>
              <a:rPr lang="en-GB" sz="1200">
                <a:solidFill>
                  <a:srgbClr val="1E5DF8"/>
                </a:solidFill>
                <a:ea typeface="+mn-lt"/>
                <a:cs typeface="+mn-lt"/>
                <a:hlinkClick r:id="rId5"/>
              </a:rPr>
              <a:t>https://ess.eu/article/2026/03/06/loki-ready-receive-neutrons</a:t>
            </a:r>
            <a:r>
              <a:rPr lang="en-GB" sz="1200">
                <a:solidFill>
                  <a:srgbClr val="1E5DF8"/>
                </a:solidFill>
                <a:ea typeface="+mn-lt"/>
                <a:cs typeface="+mn-lt"/>
              </a:rPr>
              <a:t> </a:t>
            </a:r>
            <a:endParaRPr lang="en-US" sz="1200">
              <a:solidFill>
                <a:srgbClr val="1E5DF8"/>
              </a:solidFill>
              <a:ea typeface="+mn-lt"/>
              <a:cs typeface="+mn-lt"/>
            </a:endParaRPr>
          </a:p>
        </p:txBody>
      </p:sp>
      <p:sp>
        <p:nvSpPr>
          <p:cNvPr id="9" name="TextBox 8">
            <a:extLst>
              <a:ext uri="{FF2B5EF4-FFF2-40B4-BE49-F238E27FC236}">
                <a16:creationId xmlns:a16="http://schemas.microsoft.com/office/drawing/2014/main" id="{D7E49886-0B77-149A-F0C1-A79DD8D6A124}"/>
              </a:ext>
            </a:extLst>
          </p:cNvPr>
          <p:cNvSpPr txBox="1"/>
          <p:nvPr/>
        </p:nvSpPr>
        <p:spPr>
          <a:xfrm>
            <a:off x="5806931" y="5235211"/>
            <a:ext cx="681482" cy="523220"/>
          </a:xfrm>
          <a:prstGeom prst="rect">
            <a:avLst/>
          </a:prstGeom>
          <a:noFill/>
        </p:spPr>
        <p:txBody>
          <a:bodyPr wrap="square" rtlCol="0">
            <a:spAutoFit/>
          </a:bodyPr>
          <a:lstStyle/>
          <a:p>
            <a:r>
              <a:rPr lang="en-GB" sz="1400">
                <a:solidFill>
                  <a:schemeClr val="accent3"/>
                </a:solidFill>
                <a:latin typeface="Moderat Medium"/>
              </a:rPr>
              <a:t>Learn more</a:t>
            </a:r>
          </a:p>
        </p:txBody>
      </p:sp>
      <p:pic>
        <p:nvPicPr>
          <p:cNvPr id="11" name="Graphic 10" descr="Line arrow: Clockwise curve with solid fill">
            <a:extLst>
              <a:ext uri="{FF2B5EF4-FFF2-40B4-BE49-F238E27FC236}">
                <a16:creationId xmlns:a16="http://schemas.microsoft.com/office/drawing/2014/main" id="{82D17C1C-3E7E-0776-B719-7A347AC12B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5809688" y="5742443"/>
            <a:ext cx="427633" cy="427633"/>
          </a:xfrm>
          <a:prstGeom prst="rect">
            <a:avLst/>
          </a:prstGeom>
        </p:spPr>
      </p:pic>
      <p:pic>
        <p:nvPicPr>
          <p:cNvPr id="14" name="Content Placeholder 11" descr="A qr code with a few squares&#10;&#10;AI-generated content may be incorrect.">
            <a:extLst>
              <a:ext uri="{FF2B5EF4-FFF2-40B4-BE49-F238E27FC236}">
                <a16:creationId xmlns:a16="http://schemas.microsoft.com/office/drawing/2014/main" id="{1D5BFCD1-65DF-1158-D083-8F8610A46E94}"/>
              </a:ext>
            </a:extLst>
          </p:cNvPr>
          <p:cNvPicPr>
            <a:picLocks noChangeAspect="1"/>
          </p:cNvPicPr>
          <p:nvPr/>
        </p:nvPicPr>
        <p:blipFill>
          <a:blip r:embed="rId8"/>
          <a:stretch>
            <a:fillRect/>
          </a:stretch>
        </p:blipFill>
        <p:spPr>
          <a:xfrm>
            <a:off x="4707825" y="5238358"/>
            <a:ext cx="991212" cy="1012577"/>
          </a:xfrm>
          <a:prstGeom prst="rect">
            <a:avLst/>
          </a:prstGeom>
        </p:spPr>
      </p:pic>
      <p:pic>
        <p:nvPicPr>
          <p:cNvPr id="7" name="Picture 6">
            <a:extLst>
              <a:ext uri="{FF2B5EF4-FFF2-40B4-BE49-F238E27FC236}">
                <a16:creationId xmlns:a16="http://schemas.microsoft.com/office/drawing/2014/main" id="{D66C8160-D0B0-9A57-D24D-C2E658D5FD4B}"/>
              </a:ext>
            </a:extLst>
          </p:cNvPr>
          <p:cNvPicPr>
            <a:picLocks noChangeAspect="1"/>
          </p:cNvPicPr>
          <p:nvPr/>
        </p:nvPicPr>
        <p:blipFill>
          <a:blip r:embed="rId9"/>
          <a:stretch>
            <a:fillRect/>
          </a:stretch>
        </p:blipFill>
        <p:spPr>
          <a:xfrm>
            <a:off x="7106294" y="4016644"/>
            <a:ext cx="3562191" cy="2692876"/>
          </a:xfrm>
          <a:prstGeom prst="rect">
            <a:avLst/>
          </a:prstGeom>
        </p:spPr>
      </p:pic>
    </p:spTree>
    <p:extLst>
      <p:ext uri="{BB962C8B-B14F-4D97-AF65-F5344CB8AC3E}">
        <p14:creationId xmlns:p14="http://schemas.microsoft.com/office/powerpoint/2010/main" val="1827288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4BDB4-1FA8-7F94-D928-D190CBA6D0A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26FF1A6-F01D-DE0C-DF7E-6225C1563D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712644" y="1363047"/>
            <a:ext cx="4689407" cy="4211380"/>
          </a:xfrm>
          <a:prstGeom prst="rect">
            <a:avLst/>
          </a:prstGeom>
        </p:spPr>
      </p:pic>
      <p:grpSp>
        <p:nvGrpSpPr>
          <p:cNvPr id="15" name="Group 14">
            <a:extLst>
              <a:ext uri="{FF2B5EF4-FFF2-40B4-BE49-F238E27FC236}">
                <a16:creationId xmlns:a16="http://schemas.microsoft.com/office/drawing/2014/main" id="{948CE742-4DC6-8695-943B-BCE592E923D5}"/>
              </a:ext>
            </a:extLst>
          </p:cNvPr>
          <p:cNvGrpSpPr/>
          <p:nvPr/>
        </p:nvGrpSpPr>
        <p:grpSpPr>
          <a:xfrm>
            <a:off x="1143299" y="3817386"/>
            <a:ext cx="970510" cy="902577"/>
            <a:chOff x="6888290" y="5786146"/>
            <a:chExt cx="970510" cy="902577"/>
          </a:xfrm>
        </p:grpSpPr>
        <p:sp>
          <p:nvSpPr>
            <p:cNvPr id="17" name="TextBox 16">
              <a:extLst>
                <a:ext uri="{FF2B5EF4-FFF2-40B4-BE49-F238E27FC236}">
                  <a16:creationId xmlns:a16="http://schemas.microsoft.com/office/drawing/2014/main" id="{E790ADD9-2DE1-8B37-738A-12D184A5F0C1}"/>
                </a:ext>
              </a:extLst>
            </p:cNvPr>
            <p:cNvSpPr txBox="1"/>
            <p:nvPr/>
          </p:nvSpPr>
          <p:spPr>
            <a:xfrm>
              <a:off x="6888290" y="5786146"/>
              <a:ext cx="9705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3088"/>
                  </a:solidFill>
                  <a:effectLst/>
                  <a:uLnTx/>
                  <a:uFillTx/>
                  <a:latin typeface="Moderat Medium"/>
                  <a:ea typeface="+mn-ea"/>
                  <a:cs typeface="+mn-cs"/>
                </a:rPr>
                <a:t>Learn more</a:t>
              </a:r>
            </a:p>
          </p:txBody>
        </p:sp>
        <p:pic>
          <p:nvPicPr>
            <p:cNvPr id="18" name="Graphic 17" descr="Line arrow: Clockwise curve with solid fill">
              <a:extLst>
                <a:ext uri="{FF2B5EF4-FFF2-40B4-BE49-F238E27FC236}">
                  <a16:creationId xmlns:a16="http://schemas.microsoft.com/office/drawing/2014/main" id="{3DACCD19-A9D9-4644-C2E6-2DAB09F7E6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981453" y="6261090"/>
              <a:ext cx="427633" cy="427633"/>
            </a:xfrm>
            <a:prstGeom prst="rect">
              <a:avLst/>
            </a:prstGeom>
          </p:spPr>
        </p:pic>
      </p:grpSp>
      <p:sp>
        <p:nvSpPr>
          <p:cNvPr id="9" name="TextBox 8">
            <a:extLst>
              <a:ext uri="{FF2B5EF4-FFF2-40B4-BE49-F238E27FC236}">
                <a16:creationId xmlns:a16="http://schemas.microsoft.com/office/drawing/2014/main" id="{79083D22-0CA1-2DC8-3A7E-2DF318DFFDD3}"/>
              </a:ext>
            </a:extLst>
          </p:cNvPr>
          <p:cNvSpPr txBox="1"/>
          <p:nvPr/>
        </p:nvSpPr>
        <p:spPr>
          <a:xfrm>
            <a:off x="243280" y="226502"/>
            <a:ext cx="39223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088"/>
                </a:solidFill>
                <a:effectLst/>
                <a:uLnTx/>
                <a:uFillTx/>
                <a:latin typeface="Moderat Extended" panose="00000505000000000000" pitchFamily="2" charset="0"/>
                <a:ea typeface="+mn-ea"/>
                <a:cs typeface="+mn-cs"/>
              </a:rPr>
              <a:t>ISIS’s commitment to sustainability</a:t>
            </a:r>
          </a:p>
        </p:txBody>
      </p:sp>
      <p:sp>
        <p:nvSpPr>
          <p:cNvPr id="10" name="TextBox 9">
            <a:extLst>
              <a:ext uri="{FF2B5EF4-FFF2-40B4-BE49-F238E27FC236}">
                <a16:creationId xmlns:a16="http://schemas.microsoft.com/office/drawing/2014/main" id="{36465F47-A49E-A683-3AA7-F93751A6E3FB}"/>
              </a:ext>
            </a:extLst>
          </p:cNvPr>
          <p:cNvSpPr txBox="1"/>
          <p:nvPr/>
        </p:nvSpPr>
        <p:spPr>
          <a:xfrm>
            <a:off x="243278" y="967453"/>
            <a:ext cx="282504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1E5DF8"/>
                </a:solidFill>
                <a:effectLst/>
                <a:uLnTx/>
                <a:uFillTx/>
                <a:latin typeface="Moderat Medium"/>
                <a:ea typeface="+mn-ea"/>
                <a:cs typeface="+mn-cs"/>
              </a:rPr>
              <a:t>At ISIS, we strive to embed sustainability into how we operate, the science deliver and in our day-to-day work.</a:t>
            </a:r>
          </a:p>
        </p:txBody>
      </p:sp>
      <p:sp>
        <p:nvSpPr>
          <p:cNvPr id="11" name="TextBox 10">
            <a:extLst>
              <a:ext uri="{FF2B5EF4-FFF2-40B4-BE49-F238E27FC236}">
                <a16:creationId xmlns:a16="http://schemas.microsoft.com/office/drawing/2014/main" id="{91D29714-65C1-66A7-828E-AC6BCA8034DE}"/>
              </a:ext>
            </a:extLst>
          </p:cNvPr>
          <p:cNvSpPr txBox="1"/>
          <p:nvPr/>
        </p:nvSpPr>
        <p:spPr>
          <a:xfrm>
            <a:off x="243278" y="2134678"/>
            <a:ext cx="2880922"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a:ea typeface="+mn-ea"/>
                <a:cs typeface="+mn-cs"/>
              </a:rPr>
              <a:t>The ISIS Sustainability Strategy recognises our responsibility to reduce environmental impact while maximising the contribution our research makes to global sustainability challenges.</a:t>
            </a:r>
          </a:p>
        </p:txBody>
      </p:sp>
      <p:pic>
        <p:nvPicPr>
          <p:cNvPr id="14" name="Picture 13">
            <a:extLst>
              <a:ext uri="{FF2B5EF4-FFF2-40B4-BE49-F238E27FC236}">
                <a16:creationId xmlns:a16="http://schemas.microsoft.com/office/drawing/2014/main" id="{66860D0F-7585-F864-179C-974AD12D41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299" y="3900739"/>
            <a:ext cx="762000" cy="762000"/>
          </a:xfrm>
          <a:prstGeom prst="rect">
            <a:avLst/>
          </a:prstGeom>
        </p:spPr>
      </p:pic>
      <p:sp>
        <p:nvSpPr>
          <p:cNvPr id="7" name="TextBox 6">
            <a:extLst>
              <a:ext uri="{FF2B5EF4-FFF2-40B4-BE49-F238E27FC236}">
                <a16:creationId xmlns:a16="http://schemas.microsoft.com/office/drawing/2014/main" id="{0F02C715-918E-A5E1-1880-4BDB4E885358}"/>
              </a:ext>
            </a:extLst>
          </p:cNvPr>
          <p:cNvSpPr txBox="1"/>
          <p:nvPr/>
        </p:nvSpPr>
        <p:spPr>
          <a:xfrm>
            <a:off x="8338188" y="1028560"/>
            <a:ext cx="21672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6000 </a:t>
            </a:r>
            <a:r>
              <a:rPr kumimoji="0" lang="en-GB" sz="900" b="1" i="0" u="none" strike="noStrike" kern="1200" cap="none" spc="0" normalizeH="0" baseline="0" noProof="0">
                <a:ln>
                  <a:noFill/>
                </a:ln>
                <a:solidFill>
                  <a:srgbClr val="44546A"/>
                </a:solidFill>
                <a:effectLst/>
                <a:uLnTx/>
                <a:uFillTx/>
                <a:latin typeface="Roboto"/>
                <a:ea typeface="+mn-ea"/>
                <a:cs typeface="+mn-cs"/>
              </a:rPr>
              <a:t>solar panels </a:t>
            </a:r>
            <a:r>
              <a:rPr kumimoji="0" lang="en-GB" sz="900" b="0" i="0" u="none" strike="noStrike" kern="1200" cap="none" spc="0" normalizeH="0" baseline="0" noProof="0">
                <a:ln>
                  <a:noFill/>
                </a:ln>
                <a:solidFill>
                  <a:srgbClr val="44546A"/>
                </a:solidFill>
                <a:effectLst/>
                <a:uLnTx/>
                <a:uFillTx/>
                <a:latin typeface="Roboto"/>
                <a:ea typeface="+mn-ea"/>
                <a:cs typeface="+mn-cs"/>
              </a:rPr>
              <a:t>generating &gt;1 GWh p.a. and cutting carbon emissions.</a:t>
            </a:r>
          </a:p>
        </p:txBody>
      </p:sp>
      <p:sp>
        <p:nvSpPr>
          <p:cNvPr id="13" name="TextBox 12">
            <a:extLst>
              <a:ext uri="{FF2B5EF4-FFF2-40B4-BE49-F238E27FC236}">
                <a16:creationId xmlns:a16="http://schemas.microsoft.com/office/drawing/2014/main" id="{662C356A-459E-1970-0BB2-FF76DA5E848B}"/>
              </a:ext>
            </a:extLst>
          </p:cNvPr>
          <p:cNvSpPr txBox="1"/>
          <p:nvPr/>
        </p:nvSpPr>
        <p:spPr>
          <a:xfrm>
            <a:off x="3419999" y="1476758"/>
            <a:ext cx="1840656" cy="7848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An</a:t>
            </a:r>
            <a:r>
              <a:rPr kumimoji="0" lang="en-GB" sz="900" b="1" i="0" u="none" strike="noStrike" kern="1200" cap="none" spc="0" normalizeH="0" baseline="0" noProof="0">
                <a:ln>
                  <a:noFill/>
                </a:ln>
                <a:solidFill>
                  <a:srgbClr val="44546A"/>
                </a:solidFill>
                <a:effectLst/>
                <a:uLnTx/>
                <a:uFillTx/>
                <a:latin typeface="Roboto"/>
                <a:ea typeface="+mn-ea"/>
                <a:cs typeface="+mn-cs"/>
              </a:rPr>
              <a:t> air blast cooler </a:t>
            </a:r>
            <a:r>
              <a:rPr kumimoji="0" lang="en-GB" sz="900" b="0" i="0" u="none" strike="noStrike" kern="1200" cap="none" spc="0" normalizeH="0" baseline="0" noProof="0">
                <a:ln>
                  <a:noFill/>
                </a:ln>
                <a:solidFill>
                  <a:srgbClr val="44546A"/>
                </a:solidFill>
                <a:effectLst/>
                <a:uLnTx/>
                <a:uFillTx/>
                <a:latin typeface="Roboto"/>
                <a:ea typeface="+mn-ea"/>
                <a:cs typeface="+mn-cs"/>
              </a:rPr>
              <a:t>connected to the synchrotron main magnet has reduced electricity consumption by 56MWhrs p.a., saving 12 tonnes of CO2e.</a:t>
            </a:r>
          </a:p>
        </p:txBody>
      </p:sp>
      <p:sp>
        <p:nvSpPr>
          <p:cNvPr id="19" name="TextBox 18">
            <a:extLst>
              <a:ext uri="{FF2B5EF4-FFF2-40B4-BE49-F238E27FC236}">
                <a16:creationId xmlns:a16="http://schemas.microsoft.com/office/drawing/2014/main" id="{6FE02FA4-22D3-B47A-C3D4-DCDD5842A2EF}"/>
              </a:ext>
            </a:extLst>
          </p:cNvPr>
          <p:cNvSpPr txBox="1"/>
          <p:nvPr/>
        </p:nvSpPr>
        <p:spPr>
          <a:xfrm>
            <a:off x="5633688" y="513962"/>
            <a:ext cx="1235699" cy="1477328"/>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A planned replacement of the </a:t>
            </a:r>
            <a:r>
              <a:rPr kumimoji="0" lang="en-GB" sz="900" b="1" i="0" u="none" strike="noStrike" kern="1200" cap="none" spc="0" normalizeH="0" baseline="0" noProof="0">
                <a:ln>
                  <a:noFill/>
                </a:ln>
                <a:solidFill>
                  <a:srgbClr val="44546A"/>
                </a:solidFill>
                <a:effectLst/>
                <a:uLnTx/>
                <a:uFillTx/>
                <a:latin typeface="Roboto"/>
                <a:ea typeface="+mn-ea"/>
                <a:cs typeface="+mn-cs"/>
              </a:rPr>
              <a:t>RIKEN solenoid </a:t>
            </a:r>
            <a:r>
              <a:rPr kumimoji="0" lang="en-GB" sz="900" b="0" i="0" u="none" strike="noStrike" kern="1200" cap="none" spc="0" normalizeH="0" baseline="0" noProof="0">
                <a:ln>
                  <a:noFill/>
                </a:ln>
                <a:solidFill>
                  <a:srgbClr val="44546A"/>
                </a:solidFill>
                <a:effectLst/>
                <a:uLnTx/>
                <a:uFillTx/>
                <a:latin typeface="Roboto"/>
                <a:ea typeface="+mn-ea"/>
                <a:cs typeface="+mn-cs"/>
              </a:rPr>
              <a:t>with a cryogen-free system could reduce electrical consumption by up to 2GWhrs p.a., saving of 424 tonnes of CO2e.</a:t>
            </a:r>
          </a:p>
        </p:txBody>
      </p:sp>
      <p:sp>
        <p:nvSpPr>
          <p:cNvPr id="20" name="TextBox 19">
            <a:extLst>
              <a:ext uri="{FF2B5EF4-FFF2-40B4-BE49-F238E27FC236}">
                <a16:creationId xmlns:a16="http://schemas.microsoft.com/office/drawing/2014/main" id="{7B889B85-DA10-BB97-E846-248350D2E02E}"/>
              </a:ext>
            </a:extLst>
          </p:cNvPr>
          <p:cNvSpPr txBox="1"/>
          <p:nvPr/>
        </p:nvSpPr>
        <p:spPr>
          <a:xfrm>
            <a:off x="8338188" y="3063194"/>
            <a:ext cx="2125388" cy="5078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Development of </a:t>
            </a:r>
            <a:r>
              <a:rPr kumimoji="0" lang="en-GB" sz="900" b="1" i="0" u="none" strike="noStrike" kern="1200" cap="none" spc="0" normalizeH="0" baseline="0" noProof="0">
                <a:ln>
                  <a:noFill/>
                </a:ln>
                <a:solidFill>
                  <a:srgbClr val="44546A"/>
                </a:solidFill>
                <a:effectLst/>
                <a:uLnTx/>
                <a:uFillTx/>
                <a:latin typeface="Roboto"/>
                <a:ea typeface="+mn-ea"/>
                <a:cs typeface="+mn-cs"/>
              </a:rPr>
              <a:t>guidelines</a:t>
            </a:r>
            <a:r>
              <a:rPr kumimoji="0" lang="en-GB" sz="900" b="0" i="0" u="none" strike="noStrike" kern="1200" cap="none" spc="0" normalizeH="0" baseline="0" noProof="0">
                <a:ln>
                  <a:noFill/>
                </a:ln>
                <a:solidFill>
                  <a:srgbClr val="44546A"/>
                </a:solidFill>
                <a:effectLst/>
                <a:uLnTx/>
                <a:uFillTx/>
                <a:latin typeface="Roboto"/>
                <a:ea typeface="+mn-ea"/>
                <a:cs typeface="+mn-cs"/>
              </a:rPr>
              <a:t> to improve environmental sustainability across the lifecycle of accelerator facilities.</a:t>
            </a:r>
            <a:endParaRPr kumimoji="0" lang="en-GB" sz="300" b="0" i="0" u="none" strike="noStrike" kern="1200" cap="none" spc="0" normalizeH="0" baseline="0" noProof="0">
              <a:ln>
                <a:noFill/>
              </a:ln>
              <a:solidFill>
                <a:srgbClr val="44546A"/>
              </a:solidFill>
              <a:effectLst/>
              <a:uLnTx/>
              <a:uFillTx/>
              <a:latin typeface="Roboto"/>
              <a:ea typeface="+mn-ea"/>
              <a:cs typeface="+mn-cs"/>
            </a:endParaRPr>
          </a:p>
        </p:txBody>
      </p:sp>
      <p:sp>
        <p:nvSpPr>
          <p:cNvPr id="23" name="TextBox 22">
            <a:extLst>
              <a:ext uri="{FF2B5EF4-FFF2-40B4-BE49-F238E27FC236}">
                <a16:creationId xmlns:a16="http://schemas.microsoft.com/office/drawing/2014/main" id="{05D07082-988F-BB6B-A5C0-8B8456D8176F}"/>
              </a:ext>
            </a:extLst>
          </p:cNvPr>
          <p:cNvSpPr txBox="1"/>
          <p:nvPr/>
        </p:nvSpPr>
        <p:spPr>
          <a:xfrm>
            <a:off x="3419999" y="3697411"/>
            <a:ext cx="166000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Advancing </a:t>
            </a:r>
            <a:r>
              <a:rPr kumimoji="0" lang="en-GB" sz="900" b="1" i="0" u="none" strike="noStrike" kern="1200" cap="none" spc="0" normalizeH="0" baseline="0" noProof="0">
                <a:ln>
                  <a:noFill/>
                </a:ln>
                <a:solidFill>
                  <a:srgbClr val="44546A"/>
                </a:solidFill>
                <a:effectLst/>
                <a:uLnTx/>
                <a:uFillTx/>
                <a:latin typeface="Roboto"/>
                <a:ea typeface="+mn-ea"/>
                <a:cs typeface="+mn-cs"/>
              </a:rPr>
              <a:t>sustainable software </a:t>
            </a:r>
            <a:r>
              <a:rPr kumimoji="0" lang="en-GB" sz="900" b="0" i="0" u="none" strike="noStrike" kern="1200" cap="none" spc="0" normalizeH="0" baseline="0" noProof="0">
                <a:ln>
                  <a:noFill/>
                </a:ln>
                <a:solidFill>
                  <a:srgbClr val="44546A"/>
                </a:solidFill>
                <a:effectLst/>
                <a:uLnTx/>
                <a:uFillTx/>
                <a:latin typeface="Roboto"/>
                <a:ea typeface="+mn-ea"/>
                <a:cs typeface="+mn-cs"/>
              </a:rPr>
              <a:t>by providing guidance on cloud and testing systems and embedding sustainability into major project planning.</a:t>
            </a:r>
          </a:p>
        </p:txBody>
      </p:sp>
      <p:sp>
        <p:nvSpPr>
          <p:cNvPr id="25" name="TextBox 24">
            <a:extLst>
              <a:ext uri="{FF2B5EF4-FFF2-40B4-BE49-F238E27FC236}">
                <a16:creationId xmlns:a16="http://schemas.microsoft.com/office/drawing/2014/main" id="{7A999C3E-3CBA-CD88-A241-542FFAFC9B04}"/>
              </a:ext>
            </a:extLst>
          </p:cNvPr>
          <p:cNvSpPr txBox="1"/>
          <p:nvPr/>
        </p:nvSpPr>
        <p:spPr>
          <a:xfrm>
            <a:off x="4317592" y="4799310"/>
            <a:ext cx="1180989" cy="507831"/>
          </a:xfrm>
          <a:prstGeom prst="rect">
            <a:avLst/>
          </a:prstGeom>
          <a:noFill/>
        </p:spPr>
        <p:txBody>
          <a:bodyPr wrap="square">
            <a:spAutoFit/>
          </a:bodyPr>
          <a:lstStyle>
            <a:defPPr>
              <a:defRPr lang="en-US"/>
            </a:defPPr>
            <a:lvl1pPr fontAlgn="base">
              <a:buNone/>
              <a:defRPr sz="1000" i="0">
                <a:solidFill>
                  <a:schemeClr val="tx2"/>
                </a:solidFill>
                <a:effectLst/>
              </a:defRPr>
            </a:lvl1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Improved </a:t>
            </a:r>
            <a:r>
              <a:rPr kumimoji="0" lang="en-GB" sz="900" b="1" i="0" u="none" strike="noStrike" kern="1200" cap="none" spc="0" normalizeH="0" baseline="0" noProof="0">
                <a:ln>
                  <a:noFill/>
                </a:ln>
                <a:solidFill>
                  <a:srgbClr val="44546A"/>
                </a:solidFill>
                <a:effectLst/>
                <a:uLnTx/>
                <a:uFillTx/>
                <a:latin typeface="Roboto"/>
                <a:ea typeface="+mn-ea"/>
                <a:cs typeface="+mn-cs"/>
              </a:rPr>
              <a:t>electricity and water metering</a:t>
            </a:r>
            <a:r>
              <a:rPr kumimoji="0" lang="en-GB" sz="900" b="0" i="0" u="none" strike="noStrike" kern="1200" cap="none" spc="0" normalizeH="0" baseline="0" noProof="0">
                <a:ln>
                  <a:noFill/>
                </a:ln>
                <a:solidFill>
                  <a:srgbClr val="44546A"/>
                </a:solidFill>
                <a:effectLst/>
                <a:uLnTx/>
                <a:uFillTx/>
                <a:latin typeface="Roboto"/>
                <a:ea typeface="+mn-ea"/>
                <a:cs typeface="+mn-cs"/>
              </a:rPr>
              <a:t>.</a:t>
            </a:r>
          </a:p>
        </p:txBody>
      </p:sp>
      <p:sp>
        <p:nvSpPr>
          <p:cNvPr id="27" name="TextBox 26">
            <a:extLst>
              <a:ext uri="{FF2B5EF4-FFF2-40B4-BE49-F238E27FC236}">
                <a16:creationId xmlns:a16="http://schemas.microsoft.com/office/drawing/2014/main" id="{1843C335-327A-D353-2744-4CE695BF51B8}"/>
              </a:ext>
            </a:extLst>
          </p:cNvPr>
          <p:cNvSpPr txBox="1"/>
          <p:nvPr/>
        </p:nvSpPr>
        <p:spPr>
          <a:xfrm>
            <a:off x="5568251" y="5407422"/>
            <a:ext cx="137942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A new </a:t>
            </a:r>
            <a:r>
              <a:rPr kumimoji="0" lang="en-GB" sz="900" b="1" i="0" u="none" strike="noStrike" kern="1200" cap="none" spc="0" normalizeH="0" baseline="0" noProof="0">
                <a:ln>
                  <a:noFill/>
                </a:ln>
                <a:solidFill>
                  <a:srgbClr val="44546A"/>
                </a:solidFill>
                <a:effectLst/>
                <a:uLnTx/>
                <a:uFillTx/>
                <a:latin typeface="Roboto"/>
                <a:ea typeface="+mn-ea"/>
                <a:cs typeface="+mn-cs"/>
              </a:rPr>
              <a:t>cooling system </a:t>
            </a:r>
            <a:r>
              <a:rPr kumimoji="0" lang="en-GB" sz="900" b="0" i="0" u="none" strike="noStrike" kern="1200" cap="none" spc="0" normalizeH="0" baseline="0" noProof="0">
                <a:ln>
                  <a:noFill/>
                </a:ln>
                <a:solidFill>
                  <a:srgbClr val="44546A"/>
                </a:solidFill>
                <a:effectLst/>
                <a:uLnTx/>
                <a:uFillTx/>
                <a:latin typeface="Roboto"/>
                <a:ea typeface="+mn-ea"/>
                <a:cs typeface="+mn-cs"/>
              </a:rPr>
              <a:t>reduces ISIS’ water consumption by up to 80,000 bathtubs p.a.  </a:t>
            </a:r>
          </a:p>
        </p:txBody>
      </p:sp>
      <p:sp>
        <p:nvSpPr>
          <p:cNvPr id="28" name="TextBox 27">
            <a:extLst>
              <a:ext uri="{FF2B5EF4-FFF2-40B4-BE49-F238E27FC236}">
                <a16:creationId xmlns:a16="http://schemas.microsoft.com/office/drawing/2014/main" id="{90299955-7402-4EE9-D7B2-A065B594D011}"/>
              </a:ext>
            </a:extLst>
          </p:cNvPr>
          <p:cNvSpPr txBox="1"/>
          <p:nvPr/>
        </p:nvSpPr>
        <p:spPr>
          <a:xfrm>
            <a:off x="8338188" y="4341998"/>
            <a:ext cx="23565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A </a:t>
            </a:r>
            <a:r>
              <a:rPr kumimoji="0" lang="en-GB" sz="900" b="1" i="0" u="none" strike="noStrike" kern="1200" cap="none" spc="0" normalizeH="0" baseline="0" noProof="0">
                <a:ln>
                  <a:noFill/>
                </a:ln>
                <a:solidFill>
                  <a:srgbClr val="44546A"/>
                </a:solidFill>
                <a:effectLst/>
                <a:uLnTx/>
                <a:uFillTx/>
                <a:latin typeface="Roboto"/>
                <a:ea typeface="+mn-ea"/>
                <a:cs typeface="+mn-cs"/>
              </a:rPr>
              <a:t>helium recovery system </a:t>
            </a:r>
            <a:r>
              <a:rPr kumimoji="0" lang="en-GB" sz="900" b="0" i="0" u="none" strike="noStrike" kern="1200" cap="none" spc="0" normalizeH="0" baseline="0" noProof="0">
                <a:ln>
                  <a:noFill/>
                </a:ln>
                <a:solidFill>
                  <a:srgbClr val="44546A"/>
                </a:solidFill>
                <a:effectLst/>
                <a:uLnTx/>
                <a:uFillTx/>
                <a:latin typeface="Roboto"/>
                <a:ea typeface="+mn-ea"/>
                <a:cs typeface="+mn-cs"/>
              </a:rPr>
              <a:t>recovers over 90% of the helium used at ISIS.</a:t>
            </a:r>
          </a:p>
        </p:txBody>
      </p:sp>
      <p:sp>
        <p:nvSpPr>
          <p:cNvPr id="30" name="TextBox 29">
            <a:extLst>
              <a:ext uri="{FF2B5EF4-FFF2-40B4-BE49-F238E27FC236}">
                <a16:creationId xmlns:a16="http://schemas.microsoft.com/office/drawing/2014/main" id="{217A8319-E323-F1E5-E84B-B1B3583CC19D}"/>
              </a:ext>
            </a:extLst>
          </p:cNvPr>
          <p:cNvSpPr txBox="1"/>
          <p:nvPr/>
        </p:nvSpPr>
        <p:spPr>
          <a:xfrm>
            <a:off x="8338188" y="5428090"/>
            <a:ext cx="2253669"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Participation in a </a:t>
            </a:r>
            <a:r>
              <a:rPr kumimoji="0" lang="en-GB" sz="900" b="1" i="0" u="none" strike="noStrike" kern="1200" cap="none" spc="0" normalizeH="0" baseline="0" noProof="0">
                <a:ln>
                  <a:noFill/>
                </a:ln>
                <a:solidFill>
                  <a:srgbClr val="44546A"/>
                </a:solidFill>
                <a:effectLst/>
                <a:uLnTx/>
                <a:uFillTx/>
                <a:latin typeface="Roboto"/>
                <a:ea typeface="+mn-ea"/>
                <a:cs typeface="+mn-cs"/>
              </a:rPr>
              <a:t>computer recycling scheme </a:t>
            </a:r>
            <a:r>
              <a:rPr kumimoji="0" lang="en-GB" sz="900" b="0" i="0" u="none" strike="noStrike" kern="1200" cap="none" spc="0" normalizeH="0" baseline="0" noProof="0">
                <a:ln>
                  <a:noFill/>
                </a:ln>
                <a:solidFill>
                  <a:srgbClr val="44546A"/>
                </a:solidFill>
                <a:effectLst/>
                <a:uLnTx/>
                <a:uFillTx/>
                <a:latin typeface="Roboto"/>
                <a:ea typeface="+mn-ea"/>
                <a:cs typeface="+mn-cs"/>
              </a:rPr>
              <a:t>has helped dispose of over 10 tonnes of IT hardware more sustainably.</a:t>
            </a:r>
          </a:p>
        </p:txBody>
      </p:sp>
      <p:sp>
        <p:nvSpPr>
          <p:cNvPr id="31" name="TextBox 30">
            <a:extLst>
              <a:ext uri="{FF2B5EF4-FFF2-40B4-BE49-F238E27FC236}">
                <a16:creationId xmlns:a16="http://schemas.microsoft.com/office/drawing/2014/main" id="{C99EB4A2-D0BE-BDE2-CFF9-4DE449D5C625}"/>
              </a:ext>
            </a:extLst>
          </p:cNvPr>
          <p:cNvSpPr txBox="1"/>
          <p:nvPr/>
        </p:nvSpPr>
        <p:spPr>
          <a:xfrm>
            <a:off x="8951574" y="4884351"/>
            <a:ext cx="2291467"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4546A"/>
                </a:solidFill>
                <a:effectLst/>
                <a:uLnTx/>
                <a:uFillTx/>
                <a:latin typeface="Roboto"/>
                <a:ea typeface="+mn-ea"/>
                <a:cs typeface="+mn-cs"/>
              </a:rPr>
              <a:t>In 2025, ISIS recycled 90% of </a:t>
            </a:r>
            <a:r>
              <a:rPr kumimoji="0" lang="en-GB" sz="900" b="1" i="0" u="none" strike="noStrike" kern="1200" cap="none" spc="0" normalizeH="0" baseline="0" noProof="0">
                <a:ln>
                  <a:noFill/>
                </a:ln>
                <a:solidFill>
                  <a:srgbClr val="44546A"/>
                </a:solidFill>
                <a:effectLst/>
                <a:uLnTx/>
                <a:uFillTx/>
                <a:latin typeface="Roboto"/>
                <a:ea typeface="+mn-ea"/>
                <a:cs typeface="+mn-cs"/>
              </a:rPr>
              <a:t>radioactive waste</a:t>
            </a:r>
            <a:r>
              <a:rPr kumimoji="0" lang="en-GB" sz="900" b="0" i="0" u="none" strike="noStrike" kern="1200" cap="none" spc="0" normalizeH="0" baseline="0" noProof="0">
                <a:ln>
                  <a:noFill/>
                </a:ln>
                <a:solidFill>
                  <a:srgbClr val="44546A"/>
                </a:solidFill>
                <a:effectLst/>
                <a:uLnTx/>
                <a:uFillTx/>
                <a:latin typeface="Roboto"/>
                <a:ea typeface="+mn-ea"/>
                <a:cs typeface="+mn-cs"/>
              </a:rPr>
              <a:t>. The approach is expected to save 51,600 tonnes of </a:t>
            </a:r>
            <a:r>
              <a:rPr kumimoji="0" lang="en-GB" sz="900" b="0" i="0" u="none" strike="noStrike" kern="1200" cap="none" spc="0" normalizeH="0" baseline="0" noProof="0" err="1">
                <a:ln>
                  <a:noFill/>
                </a:ln>
                <a:solidFill>
                  <a:srgbClr val="44546A"/>
                </a:solidFill>
                <a:effectLst/>
                <a:uLnTx/>
                <a:uFillTx/>
                <a:latin typeface="Roboto"/>
                <a:ea typeface="+mn-ea"/>
                <a:cs typeface="+mn-cs"/>
              </a:rPr>
              <a:t>CO₂e</a:t>
            </a:r>
            <a:r>
              <a:rPr kumimoji="0" lang="en-GB" sz="900" b="0" i="0" u="none" strike="noStrike" kern="1200" cap="none" spc="0" normalizeH="0" baseline="0" noProof="0">
                <a:ln>
                  <a:noFill/>
                </a:ln>
                <a:solidFill>
                  <a:srgbClr val="44546A"/>
                </a:solidFill>
                <a:effectLst/>
                <a:uLnTx/>
                <a:uFillTx/>
                <a:latin typeface="Roboto"/>
                <a:ea typeface="+mn-ea"/>
                <a:cs typeface="+mn-cs"/>
              </a:rPr>
              <a:t> over ISIS’ lifetime.</a:t>
            </a:r>
          </a:p>
        </p:txBody>
      </p:sp>
    </p:spTree>
    <p:extLst>
      <p:ext uri="{BB962C8B-B14F-4D97-AF65-F5344CB8AC3E}">
        <p14:creationId xmlns:p14="http://schemas.microsoft.com/office/powerpoint/2010/main" val="2137145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C6BB6-998E-ECE2-A80E-5157905D7255}"/>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8DA4CDAC-8681-7716-385B-E3A75368FCA5}"/>
              </a:ext>
            </a:extLst>
          </p:cNvPr>
          <p:cNvGrpSpPr/>
          <p:nvPr/>
        </p:nvGrpSpPr>
        <p:grpSpPr>
          <a:xfrm>
            <a:off x="6858000" y="5728920"/>
            <a:ext cx="970510" cy="902577"/>
            <a:chOff x="6888290" y="5786146"/>
            <a:chExt cx="970510" cy="902577"/>
          </a:xfrm>
        </p:grpSpPr>
        <p:sp>
          <p:nvSpPr>
            <p:cNvPr id="17" name="TextBox 16">
              <a:extLst>
                <a:ext uri="{FF2B5EF4-FFF2-40B4-BE49-F238E27FC236}">
                  <a16:creationId xmlns:a16="http://schemas.microsoft.com/office/drawing/2014/main" id="{793430C7-3DCD-5D26-469E-3F943B546E38}"/>
                </a:ext>
              </a:extLst>
            </p:cNvPr>
            <p:cNvSpPr txBox="1"/>
            <p:nvPr/>
          </p:nvSpPr>
          <p:spPr>
            <a:xfrm>
              <a:off x="6888290" y="5786146"/>
              <a:ext cx="970510" cy="523220"/>
            </a:xfrm>
            <a:prstGeom prst="rect">
              <a:avLst/>
            </a:prstGeom>
            <a:noFill/>
          </p:spPr>
          <p:txBody>
            <a:bodyPr wrap="square" rtlCol="0">
              <a:spAutoFit/>
            </a:bodyPr>
            <a:lstStyle/>
            <a:p>
              <a:r>
                <a:rPr lang="en-GB" sz="1400">
                  <a:solidFill>
                    <a:schemeClr val="accent3"/>
                  </a:solidFill>
                  <a:latin typeface="Moderat Medium"/>
                </a:rPr>
                <a:t>Learn more</a:t>
              </a:r>
            </a:p>
          </p:txBody>
        </p:sp>
        <p:pic>
          <p:nvPicPr>
            <p:cNvPr id="18" name="Graphic 17" descr="Line arrow: Clockwise curve with solid fill">
              <a:extLst>
                <a:ext uri="{FF2B5EF4-FFF2-40B4-BE49-F238E27FC236}">
                  <a16:creationId xmlns:a16="http://schemas.microsoft.com/office/drawing/2014/main" id="{3147B3AF-C945-DA69-4DBC-006257AF80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6981453" y="6261090"/>
              <a:ext cx="427633" cy="427633"/>
            </a:xfrm>
            <a:prstGeom prst="rect">
              <a:avLst/>
            </a:prstGeom>
          </p:spPr>
        </p:pic>
      </p:grpSp>
      <p:sp>
        <p:nvSpPr>
          <p:cNvPr id="9" name="TextBox 8">
            <a:extLst>
              <a:ext uri="{FF2B5EF4-FFF2-40B4-BE49-F238E27FC236}">
                <a16:creationId xmlns:a16="http://schemas.microsoft.com/office/drawing/2014/main" id="{22975F4F-3066-D044-CB9B-0B3800DC89B4}"/>
              </a:ext>
            </a:extLst>
          </p:cNvPr>
          <p:cNvSpPr txBox="1"/>
          <p:nvPr/>
        </p:nvSpPr>
        <p:spPr>
          <a:xfrm>
            <a:off x="243280" y="226503"/>
            <a:ext cx="9453170" cy="400110"/>
          </a:xfrm>
          <a:prstGeom prst="rect">
            <a:avLst/>
          </a:prstGeom>
          <a:noFill/>
        </p:spPr>
        <p:txBody>
          <a:bodyPr wrap="square" rtlCol="0">
            <a:spAutoFit/>
          </a:bodyPr>
          <a:lstStyle/>
          <a:p>
            <a:r>
              <a:rPr lang="en-GB" sz="2000" b="1">
                <a:solidFill>
                  <a:schemeClr val="accent3"/>
                </a:solidFill>
                <a:latin typeface="Moderat Extended" panose="00000505000000000000" pitchFamily="2" charset="0"/>
              </a:rPr>
              <a:t>Recycling success at ISIS</a:t>
            </a:r>
          </a:p>
        </p:txBody>
      </p:sp>
      <p:sp>
        <p:nvSpPr>
          <p:cNvPr id="10" name="TextBox 9">
            <a:extLst>
              <a:ext uri="{FF2B5EF4-FFF2-40B4-BE49-F238E27FC236}">
                <a16:creationId xmlns:a16="http://schemas.microsoft.com/office/drawing/2014/main" id="{E940545A-85DB-5AFF-B4A7-B76832E651E1}"/>
              </a:ext>
            </a:extLst>
          </p:cNvPr>
          <p:cNvSpPr txBox="1"/>
          <p:nvPr/>
        </p:nvSpPr>
        <p:spPr>
          <a:xfrm>
            <a:off x="243278" y="756867"/>
            <a:ext cx="9453170" cy="584775"/>
          </a:xfrm>
          <a:prstGeom prst="rect">
            <a:avLst/>
          </a:prstGeom>
          <a:noFill/>
        </p:spPr>
        <p:txBody>
          <a:bodyPr wrap="square">
            <a:spAutoFit/>
          </a:bodyPr>
          <a:lstStyle/>
          <a:p>
            <a:pPr lvl="0">
              <a:defRPr/>
            </a:pPr>
            <a:r>
              <a:rPr kumimoji="0" lang="en-GB" sz="1600" b="0" i="0" u="none" strike="noStrike" kern="1200" cap="none" spc="0" normalizeH="0" baseline="0" noProof="0">
                <a:ln>
                  <a:noFill/>
                </a:ln>
                <a:solidFill>
                  <a:schemeClr val="accent1"/>
                </a:solidFill>
                <a:effectLst/>
                <a:uLnTx/>
                <a:uFillTx/>
                <a:latin typeface="Moderat Medium"/>
                <a:ea typeface="+mn-ea"/>
                <a:cs typeface="+mn-cs"/>
              </a:rPr>
              <a:t>Last year, ISIS reused or recycled 90% of its radioactive waste. The work was led by the Health Physics and Facility Safety Group.</a:t>
            </a:r>
          </a:p>
        </p:txBody>
      </p:sp>
      <p:pic>
        <p:nvPicPr>
          <p:cNvPr id="14" name="Picture 13">
            <a:extLst>
              <a:ext uri="{FF2B5EF4-FFF2-40B4-BE49-F238E27FC236}">
                <a16:creationId xmlns:a16="http://schemas.microsoft.com/office/drawing/2014/main" id="{58944062-193F-E565-3EF2-43F18430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5812273"/>
            <a:ext cx="762000" cy="762000"/>
          </a:xfrm>
          <a:prstGeom prst="rect">
            <a:avLst/>
          </a:prstGeom>
        </p:spPr>
      </p:pic>
      <p:sp>
        <p:nvSpPr>
          <p:cNvPr id="2" name="Content Placeholder 4">
            <a:extLst>
              <a:ext uri="{FF2B5EF4-FFF2-40B4-BE49-F238E27FC236}">
                <a16:creationId xmlns:a16="http://schemas.microsoft.com/office/drawing/2014/main" id="{1EE759FA-0CA3-F2A1-C39A-BF77C70CE848}"/>
              </a:ext>
            </a:extLst>
          </p:cNvPr>
          <p:cNvSpPr txBox="1">
            <a:spLocks/>
          </p:cNvSpPr>
          <p:nvPr/>
        </p:nvSpPr>
        <p:spPr>
          <a:xfrm>
            <a:off x="266699" y="1941830"/>
            <a:ext cx="6316981" cy="37960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pic>
        <p:nvPicPr>
          <p:cNvPr id="4" name="Picture 2">
            <a:extLst>
              <a:ext uri="{FF2B5EF4-FFF2-40B4-BE49-F238E27FC236}">
                <a16:creationId xmlns:a16="http://schemas.microsoft.com/office/drawing/2014/main" id="{01834C2E-2C80-960A-EB18-F79A5F95A6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2882" y="1508454"/>
            <a:ext cx="6588192" cy="3705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1AC2EC-8E10-0DCB-9530-44A5A0DD2589}"/>
              </a:ext>
            </a:extLst>
          </p:cNvPr>
          <p:cNvSpPr txBox="1"/>
          <p:nvPr/>
        </p:nvSpPr>
        <p:spPr>
          <a:xfrm>
            <a:off x="243279" y="1508454"/>
            <a:ext cx="3903272" cy="3754874"/>
          </a:xfrm>
          <a:prstGeom prst="rect">
            <a:avLst/>
          </a:prstGeom>
          <a:noFill/>
        </p:spPr>
        <p:txBody>
          <a:bodyPr wrap="square">
            <a:spAutoFit/>
          </a:bodyPr>
          <a:lstStyle/>
          <a:p>
            <a:pPr marL="285750" indent="-285750">
              <a:buFont typeface="Arial" panose="020B0604020202020204" pitchFamily="34" charset="0"/>
              <a:buChar char="•"/>
            </a:pPr>
            <a:r>
              <a:rPr lang="en-GB" sz="1400"/>
              <a:t>​By necessity, ISIS operations generate between 100 - 200 tonnes of radioactive waste every year. It is mostly metal, and the vast majority is low activity waste.</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By working with regulators to apply the UK Government’s 2023 radioactive waste policy, the team has increased recycling by treating waste to remove radioactive components, storing it safely on site until levels fall, and then sending the metal for recycling.</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Over the remaining life of ISIS, this approach is expected to save 51,600 tonnes of </a:t>
            </a:r>
            <a:r>
              <a:rPr lang="en-GB" sz="1400" err="1"/>
              <a:t>CO₂e</a:t>
            </a:r>
            <a:r>
              <a:rPr lang="en-GB" sz="1400"/>
              <a:t> compared with using newly sourced metal.</a:t>
            </a:r>
          </a:p>
        </p:txBody>
      </p:sp>
      <p:sp>
        <p:nvSpPr>
          <p:cNvPr id="7" name="TextBox 6">
            <a:extLst>
              <a:ext uri="{FF2B5EF4-FFF2-40B4-BE49-F238E27FC236}">
                <a16:creationId xmlns:a16="http://schemas.microsoft.com/office/drawing/2014/main" id="{AACF36B8-7F58-1BFB-0D38-6ED5CE849662}"/>
              </a:ext>
            </a:extLst>
          </p:cNvPr>
          <p:cNvSpPr txBox="1"/>
          <p:nvPr/>
        </p:nvSpPr>
        <p:spPr>
          <a:xfrm>
            <a:off x="4518701" y="5214312"/>
            <a:ext cx="3916598" cy="276999"/>
          </a:xfrm>
          <a:prstGeom prst="rect">
            <a:avLst/>
          </a:prstGeom>
          <a:noFill/>
        </p:spPr>
        <p:txBody>
          <a:bodyPr wrap="square">
            <a:spAutoFit/>
          </a:bodyPr>
          <a:lstStyle/>
          <a:p>
            <a:r>
              <a:rPr lang="en-GB" sz="1200">
                <a:solidFill>
                  <a:srgbClr val="333333"/>
                </a:solidFill>
                <a:latin typeface="Helvetica Neue"/>
              </a:rPr>
              <a:t>The Health Physics and Facility Safety Group at ISIS</a:t>
            </a:r>
          </a:p>
        </p:txBody>
      </p:sp>
    </p:spTree>
    <p:extLst>
      <p:ext uri="{BB962C8B-B14F-4D97-AF65-F5344CB8AC3E}">
        <p14:creationId xmlns:p14="http://schemas.microsoft.com/office/powerpoint/2010/main" val="200225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9A6599-4227-2AC5-7129-2D783F7507DA}"/>
              </a:ext>
            </a:extLst>
          </p:cNvPr>
          <p:cNvPicPr>
            <a:picLocks noChangeAspect="1"/>
          </p:cNvPicPr>
          <p:nvPr/>
        </p:nvPicPr>
        <p:blipFill>
          <a:blip r:embed="rId3"/>
          <a:stretch>
            <a:fillRect/>
          </a:stretch>
        </p:blipFill>
        <p:spPr>
          <a:xfrm>
            <a:off x="1097460" y="851199"/>
            <a:ext cx="8059239" cy="4764951"/>
          </a:xfrm>
          <a:prstGeom prst="rect">
            <a:avLst/>
          </a:prstGeom>
        </p:spPr>
      </p:pic>
      <p:sp>
        <p:nvSpPr>
          <p:cNvPr id="2" name="Title 1">
            <a:extLst>
              <a:ext uri="{FF2B5EF4-FFF2-40B4-BE49-F238E27FC236}">
                <a16:creationId xmlns:a16="http://schemas.microsoft.com/office/drawing/2014/main" id="{1CAA6F2D-4DE2-52D6-A0CA-DD2D863A3A87}"/>
              </a:ext>
            </a:extLst>
          </p:cNvPr>
          <p:cNvSpPr>
            <a:spLocks noGrp="1"/>
          </p:cNvSpPr>
          <p:nvPr>
            <p:ph type="title"/>
          </p:nvPr>
        </p:nvSpPr>
        <p:spPr/>
        <p:txBody>
          <a:bodyPr/>
          <a:lstStyle/>
          <a:p>
            <a:r>
              <a:rPr lang="en-GB"/>
              <a:t>ISIS Director Announcement</a:t>
            </a:r>
          </a:p>
        </p:txBody>
      </p:sp>
    </p:spTree>
    <p:extLst>
      <p:ext uri="{BB962C8B-B14F-4D97-AF65-F5344CB8AC3E}">
        <p14:creationId xmlns:p14="http://schemas.microsoft.com/office/powerpoint/2010/main" val="1989654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5F069-898C-A741-29D6-D51AF8FC1E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944719-151E-72DB-4EC1-25F7A2A2BC55}"/>
              </a:ext>
            </a:extLst>
          </p:cNvPr>
          <p:cNvSpPr txBox="1"/>
          <p:nvPr/>
        </p:nvSpPr>
        <p:spPr>
          <a:xfrm>
            <a:off x="243280" y="226503"/>
            <a:ext cx="9058200" cy="400110"/>
          </a:xfrm>
          <a:prstGeom prst="rect">
            <a:avLst/>
          </a:prstGeom>
          <a:noFill/>
        </p:spPr>
        <p:txBody>
          <a:bodyPr wrap="square" rtlCol="0">
            <a:spAutoFit/>
          </a:bodyPr>
          <a:lstStyle/>
          <a:p>
            <a:r>
              <a:rPr lang="en-GB" sz="2000" b="1">
                <a:solidFill>
                  <a:schemeClr val="accent3"/>
                </a:solidFill>
                <a:latin typeface="Moderat Extended" panose="00000505000000000000" pitchFamily="2" charset="0"/>
              </a:rPr>
              <a:t>ISIS teams key to securing RAL’s new radioactive waste permit</a:t>
            </a:r>
          </a:p>
        </p:txBody>
      </p:sp>
      <p:sp>
        <p:nvSpPr>
          <p:cNvPr id="14" name="TextBox 13">
            <a:extLst>
              <a:ext uri="{FF2B5EF4-FFF2-40B4-BE49-F238E27FC236}">
                <a16:creationId xmlns:a16="http://schemas.microsoft.com/office/drawing/2014/main" id="{C1EADD62-E70B-A821-8C40-2F60F8CA449F}"/>
              </a:ext>
            </a:extLst>
          </p:cNvPr>
          <p:cNvSpPr txBox="1"/>
          <p:nvPr/>
        </p:nvSpPr>
        <p:spPr>
          <a:xfrm>
            <a:off x="243279" y="1545032"/>
            <a:ext cx="4087421" cy="3754874"/>
          </a:xfrm>
          <a:prstGeom prst="rect">
            <a:avLst/>
          </a:prstGeom>
          <a:noFill/>
        </p:spPr>
        <p:txBody>
          <a:bodyPr wrap="square">
            <a:spAutoFit/>
          </a:bodyPr>
          <a:lstStyle/>
          <a:p>
            <a:pPr marL="285750" indent="-285750">
              <a:buFont typeface="Arial" panose="020B0604020202020204" pitchFamily="34" charset="0"/>
              <a:buChar char="•"/>
            </a:pPr>
            <a:r>
              <a:rPr lang="en-GB" sz="1400" dirty="0"/>
              <a:t>Our previous permit allowed us to store radioactive waste for a maximum of 15 years, limiting our ability to ‘decay store’ short-lived radionuclides.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 new permit will allow us to recycle around 80% of radioactive waste throughout the lifetime of ISIS operations.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It’s estimated this will save ~54,000 tonnes of carbon emissions, equivalent to 4.5 years of ISIS operation.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Many thanks to Steve Lilley (ISIS Neutronics Group), Chris McKay and Melissa Collier (ISIS Radioactive Waste Team) for their key contributions.</a:t>
            </a:r>
          </a:p>
        </p:txBody>
      </p:sp>
      <p:sp>
        <p:nvSpPr>
          <p:cNvPr id="18" name="TextBox 17">
            <a:extLst>
              <a:ext uri="{FF2B5EF4-FFF2-40B4-BE49-F238E27FC236}">
                <a16:creationId xmlns:a16="http://schemas.microsoft.com/office/drawing/2014/main" id="{83EC9E48-271A-DDD2-77B4-9012B224AE27}"/>
              </a:ext>
            </a:extLst>
          </p:cNvPr>
          <p:cNvSpPr txBox="1"/>
          <p:nvPr/>
        </p:nvSpPr>
        <p:spPr>
          <a:xfrm>
            <a:off x="243278" y="741479"/>
            <a:ext cx="9815122" cy="584775"/>
          </a:xfrm>
          <a:prstGeom prst="rect">
            <a:avLst/>
          </a:prstGeom>
          <a:noFill/>
        </p:spPr>
        <p:txBody>
          <a:bodyPr wrap="square">
            <a:spAutoFit/>
          </a:bodyPr>
          <a:lstStyle/>
          <a:p>
            <a:pPr lvl="0">
              <a:defRPr/>
            </a:pPr>
            <a:r>
              <a:rPr kumimoji="0" lang="en-GB" sz="1600" b="0" i="0" u="none" strike="noStrike" kern="1200" cap="none" spc="0" normalizeH="0" baseline="0" noProof="0">
                <a:ln>
                  <a:noFill/>
                </a:ln>
                <a:solidFill>
                  <a:schemeClr val="accent1"/>
                </a:solidFill>
                <a:effectLst/>
                <a:uLnTx/>
                <a:uFillTx/>
                <a:latin typeface="Moderat Medium"/>
                <a:ea typeface="+mn-ea"/>
                <a:cs typeface="+mn-cs"/>
              </a:rPr>
              <a:t>The new permit removes previous limitations, allowing us to store radioactive waste until it can be safely disposed of through more environmentally friendly routes, such as recycling.</a:t>
            </a:r>
          </a:p>
        </p:txBody>
      </p:sp>
      <p:pic>
        <p:nvPicPr>
          <p:cNvPr id="5" name="Picture 4">
            <a:extLst>
              <a:ext uri="{FF2B5EF4-FFF2-40B4-BE49-F238E27FC236}">
                <a16:creationId xmlns:a16="http://schemas.microsoft.com/office/drawing/2014/main" id="{3D00179F-7C80-36D0-CC06-E1257E04FF14}"/>
              </a:ext>
            </a:extLst>
          </p:cNvPr>
          <p:cNvPicPr>
            <a:picLocks noChangeAspect="1"/>
          </p:cNvPicPr>
          <p:nvPr/>
        </p:nvPicPr>
        <p:blipFill>
          <a:blip r:embed="rId3"/>
          <a:stretch>
            <a:fillRect/>
          </a:stretch>
        </p:blipFill>
        <p:spPr>
          <a:xfrm>
            <a:off x="4858740" y="1592136"/>
            <a:ext cx="5589274" cy="3507440"/>
          </a:xfrm>
          <a:prstGeom prst="rect">
            <a:avLst/>
          </a:prstGeom>
        </p:spPr>
      </p:pic>
    </p:spTree>
    <p:extLst>
      <p:ext uri="{BB962C8B-B14F-4D97-AF65-F5344CB8AC3E}">
        <p14:creationId xmlns:p14="http://schemas.microsoft.com/office/powerpoint/2010/main" val="187077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29CF3-F52C-0C19-124B-67BC47C2E56E}"/>
              </a:ext>
            </a:extLst>
          </p:cNvPr>
          <p:cNvPicPr>
            <a:picLocks noChangeAspect="1"/>
          </p:cNvPicPr>
          <p:nvPr/>
        </p:nvPicPr>
        <p:blipFill>
          <a:blip r:embed="rId3"/>
          <a:stretch>
            <a:fillRect/>
          </a:stretch>
        </p:blipFill>
        <p:spPr>
          <a:xfrm>
            <a:off x="3619963" y="196540"/>
            <a:ext cx="7311815" cy="6464919"/>
          </a:xfrm>
          <a:prstGeom prst="rect">
            <a:avLst/>
          </a:prstGeom>
        </p:spPr>
      </p:pic>
      <p:sp>
        <p:nvSpPr>
          <p:cNvPr id="2" name="TextBox 1">
            <a:extLst>
              <a:ext uri="{FF2B5EF4-FFF2-40B4-BE49-F238E27FC236}">
                <a16:creationId xmlns:a16="http://schemas.microsoft.com/office/drawing/2014/main" id="{38EAC853-439F-11EB-06C6-C2B7F9FF9F88}"/>
              </a:ext>
            </a:extLst>
          </p:cNvPr>
          <p:cNvSpPr txBox="1"/>
          <p:nvPr/>
        </p:nvSpPr>
        <p:spPr>
          <a:xfrm>
            <a:off x="399081" y="305611"/>
            <a:ext cx="6098582" cy="954107"/>
          </a:xfrm>
          <a:prstGeom prst="rect">
            <a:avLst/>
          </a:prstGeom>
          <a:noFill/>
        </p:spPr>
        <p:txBody>
          <a:bodyPr wrap="square">
            <a:spAutoFit/>
          </a:bodyPr>
          <a:lstStyle/>
          <a:p>
            <a:r>
              <a:rPr kumimoji="0" lang="en-GB" sz="2800" b="0" i="0" u="none" strike="noStrike" kern="1200" cap="none" spc="0" normalizeH="0" baseline="0" noProof="0">
                <a:ln>
                  <a:noFill/>
                </a:ln>
                <a:solidFill>
                  <a:srgbClr val="003088"/>
                </a:solidFill>
                <a:effectLst/>
                <a:uLnTx/>
                <a:uFillTx/>
                <a:latin typeface="Moderat Medium"/>
                <a:ea typeface="+mj-ea"/>
              </a:rPr>
              <a:t>Investment in Remote Handling Capability</a:t>
            </a:r>
            <a:endParaRPr lang="en-GB"/>
          </a:p>
        </p:txBody>
      </p:sp>
      <p:sp>
        <p:nvSpPr>
          <p:cNvPr id="5" name="Content Placeholder 2">
            <a:extLst>
              <a:ext uri="{FF2B5EF4-FFF2-40B4-BE49-F238E27FC236}">
                <a16:creationId xmlns:a16="http://schemas.microsoft.com/office/drawing/2014/main" id="{CECE6933-B931-6B8D-F7E8-85FBA05539E0}"/>
              </a:ext>
            </a:extLst>
          </p:cNvPr>
          <p:cNvSpPr txBox="1">
            <a:spLocks/>
          </p:cNvSpPr>
          <p:nvPr/>
        </p:nvSpPr>
        <p:spPr>
          <a:xfrm>
            <a:off x="172064" y="1533877"/>
            <a:ext cx="3443394" cy="41343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GB" sz="1800" dirty="0">
                <a:solidFill>
                  <a:schemeClr val="tx1"/>
                </a:solidFill>
                <a:latin typeface="Roboto"/>
                <a:ea typeface="Verdana"/>
                <a:cs typeface="Calibri"/>
              </a:rPr>
              <a:t>Allows waste sorting, size-reduction and segregation of HAW.</a:t>
            </a:r>
            <a:endParaRPr lang="en-GB" dirty="0">
              <a:solidFill>
                <a:schemeClr val="tx1"/>
              </a:solidFill>
            </a:endParaRPr>
          </a:p>
          <a:p>
            <a:pPr marL="342900" indent="-342900">
              <a:spcAft>
                <a:spcPts val="600"/>
              </a:spcAft>
              <a:buFont typeface="Arial" panose="020B0604020202020204" pitchFamily="34" charset="0"/>
              <a:buChar char="•"/>
            </a:pPr>
            <a:r>
              <a:rPr lang="en-GB" sz="1800" dirty="0">
                <a:solidFill>
                  <a:schemeClr val="tx1"/>
                </a:solidFill>
                <a:latin typeface="Roboto"/>
                <a:ea typeface="Verdana"/>
                <a:cs typeface="Calibri"/>
              </a:rPr>
              <a:t>Provides PIE capabilities</a:t>
            </a:r>
          </a:p>
          <a:p>
            <a:pPr marL="342900" indent="-342900">
              <a:spcAft>
                <a:spcPts val="600"/>
              </a:spcAft>
              <a:buFont typeface="Arial" panose="020B0604020202020204" pitchFamily="34" charset="0"/>
              <a:buChar char="•"/>
            </a:pPr>
            <a:r>
              <a:rPr lang="en-GB" sz="1800" dirty="0">
                <a:solidFill>
                  <a:schemeClr val="tx1"/>
                </a:solidFill>
                <a:latin typeface="Roboto"/>
                <a:ea typeface="Verdana"/>
                <a:cs typeface="Calibri"/>
              </a:rPr>
              <a:t>Disconnected to operation of target station hot cells</a:t>
            </a:r>
          </a:p>
          <a:p>
            <a:pPr marL="342900" indent="-342900">
              <a:spcAft>
                <a:spcPts val="600"/>
              </a:spcAft>
              <a:buFont typeface="Arial" panose="020B0604020202020204" pitchFamily="34" charset="0"/>
              <a:buChar char="•"/>
            </a:pPr>
            <a:r>
              <a:rPr lang="en-GB" sz="1800" dirty="0">
                <a:solidFill>
                  <a:schemeClr val="tx1"/>
                </a:solidFill>
                <a:latin typeface="Roboto"/>
                <a:ea typeface="Verdana"/>
                <a:cs typeface="Calibri"/>
              </a:rPr>
              <a:t>Being provided as a 'turn-key' design by industrial partner</a:t>
            </a:r>
          </a:p>
          <a:p>
            <a:pPr marL="342900" indent="-342900">
              <a:spcAft>
                <a:spcPts val="600"/>
              </a:spcAft>
              <a:buFont typeface="Arial" panose="020B0604020202020204" pitchFamily="34" charset="0"/>
              <a:buChar char="•"/>
            </a:pPr>
            <a:endParaRPr lang="en-GB" sz="1800" dirty="0">
              <a:solidFill>
                <a:schemeClr val="tx1"/>
              </a:solidFill>
              <a:latin typeface="Roboto"/>
              <a:ea typeface="Verdana"/>
              <a:cs typeface="Calibri"/>
            </a:endParaRPr>
          </a:p>
        </p:txBody>
      </p:sp>
    </p:spTree>
    <p:extLst>
      <p:ext uri="{BB962C8B-B14F-4D97-AF65-F5344CB8AC3E}">
        <p14:creationId xmlns:p14="http://schemas.microsoft.com/office/powerpoint/2010/main" val="2423592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93185D29-8029-56B8-61EC-E01409E6A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645" y="1368442"/>
            <a:ext cx="7327921" cy="412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F8950A9-39A6-1BAD-3027-03FB99D122E5}"/>
              </a:ext>
            </a:extLst>
          </p:cNvPr>
          <p:cNvSpPr txBox="1">
            <a:spLocks/>
          </p:cNvSpPr>
          <p:nvPr/>
        </p:nvSpPr>
        <p:spPr>
          <a:xfrm>
            <a:off x="172064" y="1361812"/>
            <a:ext cx="3824393" cy="41343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GB" sz="1800">
                <a:solidFill>
                  <a:schemeClr val="tx1"/>
                </a:solidFill>
                <a:latin typeface="Roboto"/>
                <a:ea typeface="Verdana"/>
                <a:cs typeface="Calibri"/>
              </a:rPr>
              <a:t>On the timescale of 2040’s, ISIS will need significant refurbishment Scientific and technical possibilities will also have moved on</a:t>
            </a:r>
          </a:p>
          <a:p>
            <a:pPr marL="342900" indent="-342900">
              <a:spcAft>
                <a:spcPts val="600"/>
              </a:spcAft>
              <a:buFont typeface="Arial" panose="020B0604020202020204" pitchFamily="34" charset="0"/>
              <a:buChar char="•"/>
            </a:pPr>
            <a:r>
              <a:rPr lang="en-GB" sz="1800">
                <a:solidFill>
                  <a:schemeClr val="tx1"/>
                </a:solidFill>
                <a:latin typeface="Roboto"/>
                <a:ea typeface="Verdana"/>
                <a:cs typeface="Calibri"/>
              </a:rPr>
              <a:t>Initial feasibility work has been completed. Funding climate is very challenging at the moment and there is no funding available to progress further at this time.</a:t>
            </a:r>
          </a:p>
          <a:p>
            <a:pPr marL="342900" indent="-342900">
              <a:spcAft>
                <a:spcPts val="600"/>
              </a:spcAft>
              <a:buFont typeface="Arial" panose="020B0604020202020204" pitchFamily="34" charset="0"/>
              <a:buChar char="•"/>
            </a:pPr>
            <a:r>
              <a:rPr lang="en-GB" sz="1800">
                <a:solidFill>
                  <a:schemeClr val="tx1"/>
                </a:solidFill>
                <a:latin typeface="Roboto"/>
                <a:ea typeface="Verdana"/>
                <a:cs typeface="Calibri"/>
              </a:rPr>
              <a:t>ISIS-II remains important long-term ambition for ISIS.</a:t>
            </a:r>
          </a:p>
        </p:txBody>
      </p:sp>
      <p:pic>
        <p:nvPicPr>
          <p:cNvPr id="5" name="Picture 2">
            <a:extLst>
              <a:ext uri="{FF2B5EF4-FFF2-40B4-BE49-F238E27FC236}">
                <a16:creationId xmlns:a16="http://schemas.microsoft.com/office/drawing/2014/main" id="{A5991BD8-EDCA-AAE1-3F58-8862098A7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729" y="565621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F0C9A7-BDF7-A350-5056-F6972CE32572}"/>
              </a:ext>
            </a:extLst>
          </p:cNvPr>
          <p:cNvSpPr txBox="1"/>
          <p:nvPr/>
        </p:nvSpPr>
        <p:spPr>
          <a:xfrm>
            <a:off x="7945447" y="5628501"/>
            <a:ext cx="681482" cy="523220"/>
          </a:xfrm>
          <a:prstGeom prst="rect">
            <a:avLst/>
          </a:prstGeom>
          <a:noFill/>
        </p:spPr>
        <p:txBody>
          <a:bodyPr wrap="square" rtlCol="0">
            <a:spAutoFit/>
          </a:bodyPr>
          <a:lstStyle/>
          <a:p>
            <a:r>
              <a:rPr lang="en-GB" sz="1400">
                <a:solidFill>
                  <a:schemeClr val="accent3"/>
                </a:solidFill>
                <a:latin typeface="Moderat Medium"/>
              </a:rPr>
              <a:t>Learn more</a:t>
            </a:r>
          </a:p>
        </p:txBody>
      </p:sp>
      <p:pic>
        <p:nvPicPr>
          <p:cNvPr id="9" name="Graphic 8" descr="Line arrow: Clockwise curve with solid fill">
            <a:extLst>
              <a:ext uri="{FF2B5EF4-FFF2-40B4-BE49-F238E27FC236}">
                <a16:creationId xmlns:a16="http://schemas.microsoft.com/office/drawing/2014/main" id="{DAEC8C88-0D8F-DFC2-5AAA-B7B57DC1FC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7948204" y="6135733"/>
            <a:ext cx="427633" cy="427633"/>
          </a:xfrm>
          <a:prstGeom prst="rect">
            <a:avLst/>
          </a:prstGeom>
        </p:spPr>
      </p:pic>
      <p:sp>
        <p:nvSpPr>
          <p:cNvPr id="11" name="TextBox 10">
            <a:extLst>
              <a:ext uri="{FF2B5EF4-FFF2-40B4-BE49-F238E27FC236}">
                <a16:creationId xmlns:a16="http://schemas.microsoft.com/office/drawing/2014/main" id="{CC6F73E0-88AC-AF07-31C9-0698D687FBCD}"/>
              </a:ext>
            </a:extLst>
          </p:cNvPr>
          <p:cNvSpPr txBox="1"/>
          <p:nvPr/>
        </p:nvSpPr>
        <p:spPr>
          <a:xfrm>
            <a:off x="399081" y="305611"/>
            <a:ext cx="6098582" cy="523220"/>
          </a:xfrm>
          <a:prstGeom prst="rect">
            <a:avLst/>
          </a:prstGeom>
          <a:noFill/>
        </p:spPr>
        <p:txBody>
          <a:bodyPr wrap="square" lIns="91440" tIns="45720" rIns="91440" bIns="45720" anchor="t">
            <a:spAutoFit/>
          </a:bodyPr>
          <a:lstStyle/>
          <a:p>
            <a:r>
              <a:rPr lang="en-GB" sz="2800">
                <a:solidFill>
                  <a:srgbClr val="003088"/>
                </a:solidFill>
                <a:latin typeface="Moderat Medium"/>
                <a:ea typeface="+mj-ea"/>
              </a:rPr>
              <a:t>ISIS-II</a:t>
            </a:r>
            <a:endParaRPr lang="en-GB" sz="2800">
              <a:solidFill>
                <a:srgbClr val="003088"/>
              </a:solidFill>
              <a:latin typeface="Moderat Medium"/>
            </a:endParaRPr>
          </a:p>
        </p:txBody>
      </p:sp>
    </p:spTree>
    <p:extLst>
      <p:ext uri="{BB962C8B-B14F-4D97-AF65-F5344CB8AC3E}">
        <p14:creationId xmlns:p14="http://schemas.microsoft.com/office/powerpoint/2010/main" val="350881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84725-3546-98C1-7957-34AF4C4AC032}"/>
              </a:ext>
            </a:extLst>
          </p:cNvPr>
          <p:cNvSpPr>
            <a:spLocks noGrp="1"/>
          </p:cNvSpPr>
          <p:nvPr>
            <p:ph type="title"/>
          </p:nvPr>
        </p:nvSpPr>
        <p:spPr/>
        <p:txBody>
          <a:bodyPr/>
          <a:lstStyle/>
          <a:p>
            <a:r>
              <a:rPr lang="en-GB" dirty="0">
                <a:latin typeface="Roboto"/>
                <a:ea typeface="Verdana"/>
                <a:cs typeface="Roboto"/>
              </a:rPr>
              <a:t>STFC staff contributions</a:t>
            </a:r>
            <a:endParaRPr lang="en-GB" dirty="0"/>
          </a:p>
        </p:txBody>
      </p:sp>
      <p:sp>
        <p:nvSpPr>
          <p:cNvPr id="3" name="Content Placeholder 2">
            <a:extLst>
              <a:ext uri="{FF2B5EF4-FFF2-40B4-BE49-F238E27FC236}">
                <a16:creationId xmlns:a16="http://schemas.microsoft.com/office/drawing/2014/main" id="{4928B4BD-FD4A-B237-9146-46D3461D40BB}"/>
              </a:ext>
            </a:extLst>
          </p:cNvPr>
          <p:cNvSpPr>
            <a:spLocks noGrp="1"/>
          </p:cNvSpPr>
          <p:nvPr>
            <p:ph idx="1"/>
          </p:nvPr>
        </p:nvSpPr>
        <p:spPr>
          <a:xfrm>
            <a:off x="266700" y="923925"/>
            <a:ext cx="10261600" cy="4955682"/>
          </a:xfrm>
        </p:spPr>
        <p:txBody>
          <a:bodyPr vert="horz" lIns="91440" tIns="45720" rIns="91440" bIns="45720" rtlCol="0" anchor="t">
            <a:noAutofit/>
          </a:bodyPr>
          <a:lstStyle/>
          <a:p>
            <a:pPr marL="342900" indent="-342900">
              <a:buAutoNum type="arabicPeriod"/>
            </a:pPr>
            <a:r>
              <a:rPr lang="en-GB" sz="1400" dirty="0">
                <a:solidFill>
                  <a:srgbClr val="0099CC"/>
                </a:solidFill>
                <a:highlight>
                  <a:srgbClr val="FFFFFF"/>
                </a:highlight>
                <a:latin typeface="Roboto"/>
                <a:ea typeface="Roboto"/>
                <a:cs typeface="Roboto"/>
                <a:hlinkClick r:id="rId2"/>
              </a:rPr>
              <a:t>Update on ISIS Targets: Analysis and Operating Experience</a:t>
            </a:r>
            <a:r>
              <a:rPr lang="en-US" sz="1400" dirty="0">
                <a:solidFill>
                  <a:srgbClr val="44546A"/>
                </a:solidFill>
                <a:latin typeface="Roboto"/>
                <a:ea typeface="Verdana"/>
                <a:cs typeface="Roboto"/>
              </a:rPr>
              <a:t> - D. Wilcox</a:t>
            </a:r>
          </a:p>
          <a:p>
            <a:pPr marL="342900" indent="-342900">
              <a:buAutoNum type="arabicPeriod"/>
            </a:pPr>
            <a:r>
              <a:rPr lang="en-US" sz="1400" dirty="0">
                <a:solidFill>
                  <a:srgbClr val="CB6D04"/>
                </a:solidFill>
                <a:highlight>
                  <a:srgbClr val="FFFFFF"/>
                </a:highlight>
                <a:latin typeface="Roboto"/>
                <a:ea typeface="Roboto"/>
                <a:cs typeface="Roboto"/>
                <a:hlinkClick r:id="rId3"/>
              </a:rPr>
              <a:t>ISIS Neutron and Muon Source Target Station 2 Methane Moderator Test</a:t>
            </a:r>
            <a:r>
              <a:rPr lang="en-US" sz="1400" dirty="0">
                <a:solidFill>
                  <a:srgbClr val="44546A"/>
                </a:solidFill>
                <a:latin typeface="Roboto"/>
                <a:ea typeface="Verdana"/>
                <a:cs typeface="Roboto"/>
              </a:rPr>
              <a:t> - T. More</a:t>
            </a:r>
          </a:p>
          <a:p>
            <a:pPr marL="342900" indent="-342900">
              <a:buAutoNum type="arabicPeriod"/>
            </a:pPr>
            <a:r>
              <a:rPr lang="en-US" sz="1400" dirty="0">
                <a:solidFill>
                  <a:srgbClr val="CB6D04"/>
                </a:solidFill>
                <a:highlight>
                  <a:srgbClr val="FFFFFF"/>
                </a:highlight>
                <a:latin typeface="Roboto"/>
                <a:ea typeface="Roboto"/>
                <a:cs typeface="Roboto"/>
                <a:hlinkClick r:id="rId4"/>
              </a:rPr>
              <a:t>ISIS II Neutron Targets Baseline Showcase</a:t>
            </a:r>
            <a:r>
              <a:rPr lang="en-US" sz="1400" dirty="0">
                <a:solidFill>
                  <a:srgbClr val="44546A"/>
                </a:solidFill>
                <a:latin typeface="Roboto"/>
                <a:ea typeface="Verdana"/>
                <a:cs typeface="Roboto"/>
              </a:rPr>
              <a:t> - D. Wells Calvo</a:t>
            </a:r>
          </a:p>
          <a:p>
            <a:pPr marL="342900" indent="-342900">
              <a:buAutoNum type="arabicPeriod"/>
            </a:pPr>
            <a:r>
              <a:rPr lang="en-US" sz="1400" dirty="0">
                <a:solidFill>
                  <a:srgbClr val="CB6D04"/>
                </a:solidFill>
                <a:highlight>
                  <a:srgbClr val="FFFFFF"/>
                </a:highlight>
                <a:latin typeface="Roboto"/>
                <a:ea typeface="Roboto"/>
                <a:cs typeface="Roboto"/>
                <a:hlinkClick r:id="rId5"/>
              </a:rPr>
              <a:t>Self-Powered Neutron Detectors for ISIS</a:t>
            </a:r>
            <a:r>
              <a:rPr lang="en-US" sz="1400" dirty="0">
                <a:solidFill>
                  <a:srgbClr val="44546A"/>
                </a:solidFill>
                <a:latin typeface="Roboto"/>
                <a:ea typeface="Verdana"/>
                <a:cs typeface="Roboto"/>
              </a:rPr>
              <a:t> - K. </a:t>
            </a:r>
            <a:r>
              <a:rPr lang="en-US" sz="1400" dirty="0" err="1">
                <a:solidFill>
                  <a:srgbClr val="44546A"/>
                </a:solidFill>
                <a:latin typeface="Roboto"/>
                <a:ea typeface="Verdana"/>
                <a:cs typeface="Roboto"/>
              </a:rPr>
              <a:t>Gelborova</a:t>
            </a:r>
            <a:endParaRPr lang="en-US" sz="1400" dirty="0">
              <a:solidFill>
                <a:srgbClr val="44546A"/>
              </a:solidFill>
              <a:latin typeface="Roboto"/>
              <a:ea typeface="Verdana"/>
              <a:cs typeface="Roboto"/>
            </a:endParaRPr>
          </a:p>
          <a:p>
            <a:pPr marL="342900" indent="-342900">
              <a:buAutoNum type="arabicPeriod"/>
            </a:pPr>
            <a:r>
              <a:rPr lang="en-US" sz="1400" dirty="0">
                <a:solidFill>
                  <a:srgbClr val="CB6D04"/>
                </a:solidFill>
                <a:highlight>
                  <a:srgbClr val="FFFFFF"/>
                </a:highlight>
                <a:latin typeface="Roboto"/>
                <a:ea typeface="Roboto"/>
                <a:cs typeface="Roboto"/>
                <a:hlinkClick r:id="rId6"/>
              </a:rPr>
              <a:t>FETS–METS: A Test Stand for the Development of Moderator Systems</a:t>
            </a:r>
            <a:r>
              <a:rPr lang="en-US" sz="1400" dirty="0">
                <a:solidFill>
                  <a:srgbClr val="44546A"/>
                </a:solidFill>
                <a:latin typeface="Roboto"/>
                <a:ea typeface="Roboto"/>
                <a:cs typeface="Roboto"/>
              </a:rPr>
              <a:t> - A. </a:t>
            </a:r>
            <a:r>
              <a:rPr lang="en-US" sz="1400" dirty="0" err="1">
                <a:solidFill>
                  <a:srgbClr val="44546A"/>
                </a:solidFill>
                <a:latin typeface="Roboto"/>
                <a:ea typeface="Roboto"/>
                <a:cs typeface="Roboto"/>
              </a:rPr>
              <a:t>Chrysafi</a:t>
            </a:r>
            <a:endParaRPr lang="en-US" sz="1400" dirty="0">
              <a:solidFill>
                <a:srgbClr val="44546A"/>
              </a:solidFill>
              <a:latin typeface="Verdana"/>
              <a:ea typeface="Verdana"/>
              <a:cs typeface="Roboto"/>
            </a:endParaRPr>
          </a:p>
          <a:p>
            <a:pPr marL="342900" indent="-342900">
              <a:buAutoNum type="arabicPeriod"/>
            </a:pPr>
            <a:r>
              <a:rPr lang="en-US" sz="1400" dirty="0">
                <a:solidFill>
                  <a:srgbClr val="CB6D04"/>
                </a:solidFill>
                <a:highlight>
                  <a:srgbClr val="FFFFFF"/>
                </a:highlight>
                <a:latin typeface="Roboto"/>
                <a:ea typeface="Roboto"/>
                <a:cs typeface="Roboto"/>
                <a:hlinkClick r:id="rId7"/>
              </a:rPr>
              <a:t>Design and Deployment of a Remote Handling Cutting Rig for TS1 Cladding Obstruction Removal</a:t>
            </a:r>
            <a:r>
              <a:rPr lang="en-US" sz="1400" dirty="0">
                <a:solidFill>
                  <a:srgbClr val="44546A"/>
                </a:solidFill>
                <a:latin typeface="Roboto"/>
                <a:ea typeface="Roboto"/>
                <a:cs typeface="Roboto"/>
              </a:rPr>
              <a:t> - M. Klaiber</a:t>
            </a:r>
          </a:p>
          <a:p>
            <a:pPr marL="342900" indent="-342900">
              <a:buAutoNum type="arabicPeriod"/>
            </a:pPr>
            <a:r>
              <a:rPr lang="en-US" sz="1400" dirty="0">
                <a:solidFill>
                  <a:schemeClr val="accent1"/>
                </a:solidFill>
                <a:highlight>
                  <a:srgbClr val="FFFFFF"/>
                </a:highlight>
                <a:latin typeface="Roboto"/>
                <a:ea typeface="Roboto"/>
                <a:cs typeface="Roboto"/>
                <a:hlinkClick r:id="rId8">
                  <a:extLst>
                    <a:ext uri="{A12FA001-AC4F-418D-AE19-62706E023703}">
                      <ahyp:hlinkClr xmlns:ahyp="http://schemas.microsoft.com/office/drawing/2018/hyperlinkcolor" val="tx"/>
                    </a:ext>
                  </a:extLst>
                </a:hlinkClick>
              </a:rPr>
              <a:t>Radiation shielding analysis for the ISIS Endeavour </a:t>
            </a:r>
            <a:r>
              <a:rPr lang="en-US" sz="1400" dirty="0" err="1">
                <a:solidFill>
                  <a:schemeClr val="accent1"/>
                </a:solidFill>
                <a:highlight>
                  <a:srgbClr val="FFFFFF"/>
                </a:highlight>
                <a:latin typeface="Roboto"/>
                <a:ea typeface="Roboto"/>
                <a:cs typeface="Roboto"/>
                <a:hlinkClick r:id="rId8">
                  <a:extLst>
                    <a:ext uri="{A12FA001-AC4F-418D-AE19-62706E023703}">
                      <ahyp:hlinkClr xmlns:ahyp="http://schemas.microsoft.com/office/drawing/2018/hyperlinkcolor" val="tx"/>
                    </a:ext>
                  </a:extLst>
                </a:hlinkClick>
              </a:rPr>
              <a:t>programme</a:t>
            </a:r>
            <a:r>
              <a:rPr lang="en-US" sz="1400" dirty="0">
                <a:solidFill>
                  <a:schemeClr val="accent1"/>
                </a:solidFill>
                <a:highlight>
                  <a:srgbClr val="FFFFFF"/>
                </a:highlight>
                <a:latin typeface="Roboto"/>
                <a:ea typeface="Roboto"/>
                <a:cs typeface="Roboto"/>
              </a:rPr>
              <a:t> </a:t>
            </a:r>
            <a:r>
              <a:rPr lang="en-US" sz="1400" dirty="0">
                <a:solidFill>
                  <a:srgbClr val="CB6D04"/>
                </a:solidFill>
                <a:highlight>
                  <a:srgbClr val="FFFFFF"/>
                </a:highlight>
                <a:latin typeface="Roboto"/>
                <a:ea typeface="Roboto"/>
                <a:cs typeface="Roboto"/>
              </a:rPr>
              <a:t>-</a:t>
            </a:r>
            <a:r>
              <a:rPr lang="en-US" sz="1400" dirty="0">
                <a:solidFill>
                  <a:srgbClr val="44546A"/>
                </a:solidFill>
                <a:latin typeface="Verdana"/>
                <a:ea typeface="Verdana"/>
                <a:cs typeface="Roboto"/>
              </a:rPr>
              <a:t> S. Lilley</a:t>
            </a:r>
          </a:p>
          <a:p>
            <a:pPr marL="342900" indent="-342900">
              <a:buAutoNum type="arabicPeriod"/>
            </a:pPr>
            <a:r>
              <a:rPr lang="en-US" sz="1400" dirty="0">
                <a:solidFill>
                  <a:srgbClr val="CB6D04"/>
                </a:solidFill>
                <a:highlight>
                  <a:srgbClr val="FFFFFF"/>
                </a:highlight>
                <a:latin typeface="Roboto"/>
                <a:ea typeface="Roboto"/>
                <a:cs typeface="Roboto"/>
                <a:hlinkClick r:id="rId9"/>
              </a:rPr>
              <a:t>SHERPA: a Spectrometer for High Energy Resolution Polarization Analysis</a:t>
            </a:r>
            <a:r>
              <a:rPr lang="en-US" sz="1400" dirty="0">
                <a:solidFill>
                  <a:srgbClr val="44546A"/>
                </a:solidFill>
                <a:latin typeface="Roboto"/>
                <a:ea typeface="Roboto"/>
                <a:cs typeface="Roboto"/>
              </a:rPr>
              <a:t> - G. Nilsen</a:t>
            </a:r>
            <a:endParaRPr lang="en-US" sz="1400" dirty="0">
              <a:solidFill>
                <a:srgbClr val="44546A"/>
              </a:solidFill>
              <a:latin typeface="Verdana"/>
              <a:ea typeface="Verdana"/>
              <a:cs typeface="Roboto"/>
            </a:endParaRPr>
          </a:p>
          <a:p>
            <a:pPr marL="342900" indent="-342900">
              <a:buAutoNum type="arabicPeriod"/>
            </a:pPr>
            <a:r>
              <a:rPr lang="en-US" sz="1400" dirty="0">
                <a:solidFill>
                  <a:schemeClr val="accent1"/>
                </a:solidFill>
                <a:highlight>
                  <a:srgbClr val="FFFFFF"/>
                </a:highlight>
                <a:latin typeface="Roboto"/>
                <a:ea typeface="Roboto"/>
                <a:cs typeface="Roboto"/>
                <a:hlinkClick r:id="rId10">
                  <a:extLst>
                    <a:ext uri="{A12FA001-AC4F-418D-AE19-62706E023703}">
                      <ahyp:hlinkClr xmlns:ahyp="http://schemas.microsoft.com/office/drawing/2018/hyperlinkcolor" val="tx"/>
                    </a:ext>
                  </a:extLst>
                </a:hlinkClick>
              </a:rPr>
              <a:t>A New Model for Radioactive Waste Management at ISIS</a:t>
            </a:r>
            <a:r>
              <a:rPr lang="en-US" sz="1400" dirty="0">
                <a:solidFill>
                  <a:schemeClr val="accent1"/>
                </a:solidFill>
                <a:latin typeface="Roboto"/>
                <a:ea typeface="Verdana"/>
                <a:cs typeface="Roboto"/>
              </a:rPr>
              <a:t> </a:t>
            </a:r>
            <a:r>
              <a:rPr lang="en-US" sz="1400" dirty="0">
                <a:solidFill>
                  <a:srgbClr val="44546A"/>
                </a:solidFill>
                <a:latin typeface="Roboto"/>
                <a:ea typeface="Verdana"/>
                <a:cs typeface="Roboto"/>
              </a:rPr>
              <a:t>- C. McKay</a:t>
            </a:r>
          </a:p>
          <a:p>
            <a:pPr marL="342900" indent="-342900">
              <a:buAutoNum type="arabicPeriod"/>
            </a:pPr>
            <a:r>
              <a:rPr lang="en-US" sz="1400" dirty="0">
                <a:solidFill>
                  <a:srgbClr val="CB6D04"/>
                </a:solidFill>
                <a:highlight>
                  <a:srgbClr val="FFFFFF"/>
                </a:highlight>
                <a:latin typeface="Roboto"/>
                <a:ea typeface="Roboto"/>
                <a:cs typeface="Roboto"/>
                <a:hlinkClick r:id="rId11"/>
              </a:rPr>
              <a:t>UKRI - STFC, ISIS Neutron Source, Target Station One - Recovery from a sticky position</a:t>
            </a:r>
            <a:r>
              <a:rPr lang="en-US" sz="1400" dirty="0">
                <a:solidFill>
                  <a:srgbClr val="44546A"/>
                </a:solidFill>
                <a:latin typeface="Roboto"/>
                <a:ea typeface="Verdana"/>
                <a:cs typeface="Roboto"/>
              </a:rPr>
              <a:t> - D. Coates</a:t>
            </a:r>
          </a:p>
          <a:p>
            <a:pPr marL="342900" indent="-342900">
              <a:buAutoNum type="arabicPeriod"/>
            </a:pPr>
            <a:r>
              <a:rPr lang="en-US" sz="1400" dirty="0">
                <a:solidFill>
                  <a:srgbClr val="CB6D04"/>
                </a:solidFill>
                <a:highlight>
                  <a:srgbClr val="FFFFFF"/>
                </a:highlight>
                <a:latin typeface="Roboto"/>
                <a:ea typeface="Roboto"/>
                <a:cs typeface="Roboto"/>
                <a:hlinkClick r:id="rId12"/>
              </a:rPr>
              <a:t>Keeping an ‘Ion’ ISIS’ Challenging Wastes</a:t>
            </a:r>
            <a:r>
              <a:rPr lang="en-US" sz="1400" dirty="0">
                <a:solidFill>
                  <a:srgbClr val="44546A"/>
                </a:solidFill>
                <a:latin typeface="Roboto"/>
                <a:ea typeface="Verdana"/>
                <a:cs typeface="Roboto"/>
              </a:rPr>
              <a:t> - M. Collier</a:t>
            </a:r>
          </a:p>
          <a:p>
            <a:pPr marL="342900" indent="-342900">
              <a:buAutoNum type="arabicPeriod"/>
            </a:pPr>
            <a:r>
              <a:rPr lang="en-US" sz="1400" dirty="0">
                <a:solidFill>
                  <a:srgbClr val="CB6D04"/>
                </a:solidFill>
                <a:highlight>
                  <a:srgbClr val="FFFFFF"/>
                </a:highlight>
                <a:latin typeface="Roboto"/>
                <a:ea typeface="Roboto"/>
                <a:cs typeface="Roboto"/>
                <a:hlinkClick r:id="rId13"/>
              </a:rPr>
              <a:t>The commissioning of a new ISIS Target Station 2 Solid Methane Moderator</a:t>
            </a:r>
            <a:r>
              <a:rPr lang="en-US" sz="1400" dirty="0">
                <a:solidFill>
                  <a:srgbClr val="44546A"/>
                </a:solidFill>
                <a:latin typeface="Roboto"/>
                <a:ea typeface="Verdana"/>
                <a:cs typeface="Roboto"/>
              </a:rPr>
              <a:t> - M. </a:t>
            </a:r>
            <a:r>
              <a:rPr lang="en-US" sz="1400" dirty="0" err="1">
                <a:solidFill>
                  <a:srgbClr val="44546A"/>
                </a:solidFill>
                <a:latin typeface="Roboto"/>
                <a:ea typeface="Verdana"/>
                <a:cs typeface="Roboto"/>
              </a:rPr>
              <a:t>Telkman</a:t>
            </a:r>
            <a:endParaRPr lang="en-US" sz="1400" dirty="0">
              <a:solidFill>
                <a:srgbClr val="44546A"/>
              </a:solidFill>
              <a:latin typeface="Roboto"/>
              <a:ea typeface="Verdana"/>
              <a:cs typeface="Roboto"/>
            </a:endParaRPr>
          </a:p>
          <a:p>
            <a:pPr marL="342900" indent="-342900">
              <a:buAutoNum type="arabicPeriod"/>
            </a:pPr>
            <a:r>
              <a:rPr lang="en-US" sz="1400" dirty="0">
                <a:solidFill>
                  <a:srgbClr val="CB6D04"/>
                </a:solidFill>
                <a:highlight>
                  <a:srgbClr val="FFFFFF"/>
                </a:highlight>
                <a:latin typeface="Roboto"/>
                <a:ea typeface="Roboto"/>
                <a:cs typeface="Roboto"/>
                <a:hlinkClick r:id="rId14"/>
              </a:rPr>
              <a:t>Post Irradiation examination (PIE) on ISIS TS2 targets</a:t>
            </a:r>
            <a:r>
              <a:rPr lang="en-US" sz="1400" dirty="0">
                <a:solidFill>
                  <a:srgbClr val="44546A"/>
                </a:solidFill>
                <a:latin typeface="Roboto"/>
                <a:ea typeface="Verdana"/>
                <a:cs typeface="Roboto"/>
              </a:rPr>
              <a:t> - S. Gallimore</a:t>
            </a:r>
          </a:p>
          <a:p>
            <a:pPr marL="342900" indent="-342900">
              <a:buAutoNum type="arabicPeriod"/>
            </a:pPr>
            <a:r>
              <a:rPr lang="en-US" sz="1400" dirty="0">
                <a:solidFill>
                  <a:srgbClr val="CB6D04"/>
                </a:solidFill>
                <a:highlight>
                  <a:srgbClr val="FFFFFF"/>
                </a:highlight>
                <a:latin typeface="Roboto"/>
                <a:ea typeface="Roboto"/>
                <a:cs typeface="Roboto"/>
                <a:hlinkClick r:id="rId15"/>
              </a:rPr>
              <a:t>Monte Carlo Predictions of Radiation Damage in the ISIS TS1 Target and indirect Experimental Benchmarking</a:t>
            </a:r>
            <a:r>
              <a:rPr lang="en-US" sz="1400" dirty="0">
                <a:solidFill>
                  <a:srgbClr val="44546A"/>
                </a:solidFill>
                <a:latin typeface="Roboto"/>
                <a:ea typeface="Verdana"/>
                <a:cs typeface="Roboto"/>
              </a:rPr>
              <a:t> - L. Quintieri</a:t>
            </a:r>
          </a:p>
          <a:p>
            <a:pPr marL="342900" indent="-342900">
              <a:buAutoNum type="arabicPeriod"/>
            </a:pPr>
            <a:endParaRPr lang="en-US" sz="1400" dirty="0">
              <a:solidFill>
                <a:srgbClr val="44546A"/>
              </a:solidFill>
              <a:latin typeface="Roboto"/>
              <a:ea typeface="Verdana"/>
              <a:cs typeface="Roboto"/>
            </a:endParaRPr>
          </a:p>
          <a:p>
            <a:pPr marL="342900" indent="-342900">
              <a:buAutoNum type="arabicPeriod"/>
            </a:pPr>
            <a:endParaRPr lang="en-US" sz="1400" dirty="0"/>
          </a:p>
        </p:txBody>
      </p:sp>
    </p:spTree>
    <p:extLst>
      <p:ext uri="{BB962C8B-B14F-4D97-AF65-F5344CB8AC3E}">
        <p14:creationId xmlns:p14="http://schemas.microsoft.com/office/powerpoint/2010/main" val="193272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men in a factory&#10;&#10;AI-generated content may be incorrect.">
            <a:extLst>
              <a:ext uri="{FF2B5EF4-FFF2-40B4-BE49-F238E27FC236}">
                <a16:creationId xmlns:a16="http://schemas.microsoft.com/office/drawing/2014/main" id="{72FDD8A0-7D82-3339-3B35-3BC6EBA9B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 y="4451175"/>
            <a:ext cx="3960000" cy="2402399"/>
          </a:xfrm>
          <a:prstGeom prst="rect">
            <a:avLst/>
          </a:prstGeom>
        </p:spPr>
      </p:pic>
      <p:pic>
        <p:nvPicPr>
          <p:cNvPr id="3" name="Picture 2" descr="A person standing in front of a machine&#10;&#10;AI-generated content may be incorrect.">
            <a:extLst>
              <a:ext uri="{FF2B5EF4-FFF2-40B4-BE49-F238E27FC236}">
                <a16:creationId xmlns:a16="http://schemas.microsoft.com/office/drawing/2014/main" id="{FD3670FA-76E5-67ED-DAB3-667DDD85D627}"/>
              </a:ext>
            </a:extLst>
          </p:cNvPr>
          <p:cNvPicPr>
            <a:picLocks noChangeAspect="1"/>
          </p:cNvPicPr>
          <p:nvPr/>
        </p:nvPicPr>
        <p:blipFill>
          <a:blip r:embed="rId4">
            <a:extLst>
              <a:ext uri="{28A0092B-C50C-407E-A947-70E740481C1C}">
                <a14:useLocalDpi xmlns:a14="http://schemas.microsoft.com/office/drawing/2010/main" val="0"/>
              </a:ext>
            </a:extLst>
          </a:blip>
          <a:srcRect t="11356" r="12465" b="3160"/>
          <a:stretch/>
        </p:blipFill>
        <p:spPr>
          <a:xfrm>
            <a:off x="8233829" y="0"/>
            <a:ext cx="3958172" cy="2483585"/>
          </a:xfrm>
          <a:prstGeom prst="rect">
            <a:avLst/>
          </a:prstGeom>
        </p:spPr>
      </p:pic>
      <p:pic>
        <p:nvPicPr>
          <p:cNvPr id="5" name="Picture 4" descr="Women looking at a device&#10;&#10;AI-generated content may be incorrect.">
            <a:extLst>
              <a:ext uri="{FF2B5EF4-FFF2-40B4-BE49-F238E27FC236}">
                <a16:creationId xmlns:a16="http://schemas.microsoft.com/office/drawing/2014/main" id="{DBC70822-8FAC-C525-DD80-9BA1687440B7}"/>
              </a:ext>
            </a:extLst>
          </p:cNvPr>
          <p:cNvPicPr>
            <a:picLocks noChangeAspect="1"/>
          </p:cNvPicPr>
          <p:nvPr/>
        </p:nvPicPr>
        <p:blipFill>
          <a:blip r:embed="rId5">
            <a:extLst>
              <a:ext uri="{28A0092B-C50C-407E-A947-70E740481C1C}">
                <a14:useLocalDpi xmlns:a14="http://schemas.microsoft.com/office/drawing/2010/main" val="0"/>
              </a:ext>
            </a:extLst>
          </a:blip>
          <a:srcRect l="11743"/>
          <a:stretch/>
        </p:blipFill>
        <p:spPr>
          <a:xfrm>
            <a:off x="0" y="0"/>
            <a:ext cx="3957835" cy="2989634"/>
          </a:xfrm>
          <a:prstGeom prst="rect">
            <a:avLst/>
          </a:prstGeom>
        </p:spPr>
      </p:pic>
      <p:pic>
        <p:nvPicPr>
          <p:cNvPr id="7" name="Picture 6" descr="A group of people sitting around a table&#10;&#10;AI-generated content may be incorrect.">
            <a:extLst>
              <a:ext uri="{FF2B5EF4-FFF2-40B4-BE49-F238E27FC236}">
                <a16:creationId xmlns:a16="http://schemas.microsoft.com/office/drawing/2014/main" id="{A230A07D-01B1-D65A-89A2-57F0EFDAB409}"/>
              </a:ext>
            </a:extLst>
          </p:cNvPr>
          <p:cNvPicPr>
            <a:picLocks noChangeAspect="1"/>
          </p:cNvPicPr>
          <p:nvPr/>
        </p:nvPicPr>
        <p:blipFill>
          <a:blip r:embed="rId6">
            <a:extLst>
              <a:ext uri="{28A0092B-C50C-407E-A947-70E740481C1C}">
                <a14:useLocalDpi xmlns:a14="http://schemas.microsoft.com/office/drawing/2010/main" val="0"/>
              </a:ext>
            </a:extLst>
          </a:blip>
          <a:srcRect r="7117" b="7962"/>
          <a:stretch/>
        </p:blipFill>
        <p:spPr>
          <a:xfrm>
            <a:off x="8513838" y="4500495"/>
            <a:ext cx="3678162" cy="2379990"/>
          </a:xfrm>
          <a:prstGeom prst="rect">
            <a:avLst/>
          </a:prstGeom>
        </p:spPr>
      </p:pic>
      <p:pic>
        <p:nvPicPr>
          <p:cNvPr id="11" name="Picture 10" descr="A person standing in a room&#10;&#10;AI-generated content may be incorrect.">
            <a:extLst>
              <a:ext uri="{FF2B5EF4-FFF2-40B4-BE49-F238E27FC236}">
                <a16:creationId xmlns:a16="http://schemas.microsoft.com/office/drawing/2014/main" id="{EB67562C-FE8E-77D4-51B6-088E3C240F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6176" y="4394836"/>
            <a:ext cx="2710600" cy="2485649"/>
          </a:xfrm>
          <a:prstGeom prst="rect">
            <a:avLst/>
          </a:prstGeom>
        </p:spPr>
      </p:pic>
      <p:pic>
        <p:nvPicPr>
          <p:cNvPr id="13" name="Picture 12" descr="A group of people sitting in front of a computer&#10;&#10;AI-generated content may be incorrect.">
            <a:extLst>
              <a:ext uri="{FF2B5EF4-FFF2-40B4-BE49-F238E27FC236}">
                <a16:creationId xmlns:a16="http://schemas.microsoft.com/office/drawing/2014/main" id="{8C26DAAD-098B-222D-CAF1-09E197B29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0273" y="4417322"/>
            <a:ext cx="3661017" cy="2440678"/>
          </a:xfrm>
          <a:prstGeom prst="rect">
            <a:avLst/>
          </a:prstGeom>
        </p:spPr>
      </p:pic>
      <p:pic>
        <p:nvPicPr>
          <p:cNvPr id="17" name="Picture 16" descr="A person in a safety vest holding a piece of metal&#10;&#10;AI-generated content may be incorrect.">
            <a:extLst>
              <a:ext uri="{FF2B5EF4-FFF2-40B4-BE49-F238E27FC236}">
                <a16:creationId xmlns:a16="http://schemas.microsoft.com/office/drawing/2014/main" id="{B26FC075-1D6F-BD22-82C9-2BB31BF3F57F}"/>
              </a:ext>
            </a:extLst>
          </p:cNvPr>
          <p:cNvPicPr>
            <a:picLocks noChangeAspect="1"/>
          </p:cNvPicPr>
          <p:nvPr/>
        </p:nvPicPr>
        <p:blipFill>
          <a:blip r:embed="rId9">
            <a:extLst>
              <a:ext uri="{28A0092B-C50C-407E-A947-70E740481C1C}">
                <a14:useLocalDpi xmlns:a14="http://schemas.microsoft.com/office/drawing/2010/main" val="0"/>
              </a:ext>
            </a:extLst>
          </a:blip>
          <a:srcRect b="1654"/>
          <a:stretch/>
        </p:blipFill>
        <p:spPr>
          <a:xfrm>
            <a:off x="3948107" y="2228910"/>
            <a:ext cx="3661017" cy="2400309"/>
          </a:xfrm>
          <a:prstGeom prst="rect">
            <a:avLst/>
          </a:prstGeom>
        </p:spPr>
      </p:pic>
      <p:pic>
        <p:nvPicPr>
          <p:cNvPr id="15" name="Picture 14" descr="A person in a lab coat and gloves working in a laboratory&#10;&#10;AI-generated content may be incorrect.">
            <a:extLst>
              <a:ext uri="{FF2B5EF4-FFF2-40B4-BE49-F238E27FC236}">
                <a16:creationId xmlns:a16="http://schemas.microsoft.com/office/drawing/2014/main" id="{91A0A09F-86C3-EBD0-ECF7-FFF2F3C3D66F}"/>
              </a:ext>
            </a:extLst>
          </p:cNvPr>
          <p:cNvPicPr>
            <a:picLocks noChangeAspect="1"/>
          </p:cNvPicPr>
          <p:nvPr/>
        </p:nvPicPr>
        <p:blipFill>
          <a:blip r:embed="rId10">
            <a:extLst>
              <a:ext uri="{28A0092B-C50C-407E-A947-70E740481C1C}">
                <a14:useLocalDpi xmlns:a14="http://schemas.microsoft.com/office/drawing/2010/main" val="0"/>
              </a:ext>
            </a:extLst>
          </a:blip>
          <a:srcRect t="12617" r="3057" b="4756"/>
          <a:stretch/>
        </p:blipFill>
        <p:spPr>
          <a:xfrm>
            <a:off x="0" y="2575367"/>
            <a:ext cx="3950273" cy="2053852"/>
          </a:xfrm>
          <a:prstGeom prst="rect">
            <a:avLst/>
          </a:prstGeom>
        </p:spPr>
      </p:pic>
      <p:pic>
        <p:nvPicPr>
          <p:cNvPr id="19" name="Picture 18" descr="A person standing next to a shelf with electrical equipment&#10;&#10;AI-generated content may be incorrect.">
            <a:extLst>
              <a:ext uri="{FF2B5EF4-FFF2-40B4-BE49-F238E27FC236}">
                <a16:creationId xmlns:a16="http://schemas.microsoft.com/office/drawing/2014/main" id="{E5C04D7E-1D17-D04C-476A-4EEC1A547CC6}"/>
              </a:ext>
            </a:extLst>
          </p:cNvPr>
          <p:cNvPicPr>
            <a:picLocks noChangeAspect="1"/>
          </p:cNvPicPr>
          <p:nvPr/>
        </p:nvPicPr>
        <p:blipFill>
          <a:blip r:embed="rId11">
            <a:extLst>
              <a:ext uri="{28A0092B-C50C-407E-A947-70E740481C1C}">
                <a14:useLocalDpi xmlns:a14="http://schemas.microsoft.com/office/drawing/2010/main" val="0"/>
              </a:ext>
            </a:extLst>
          </a:blip>
          <a:srcRect t="4612" b="8169"/>
          <a:stretch/>
        </p:blipFill>
        <p:spPr>
          <a:xfrm>
            <a:off x="3948107" y="0"/>
            <a:ext cx="5157669" cy="2575367"/>
          </a:xfrm>
          <a:prstGeom prst="rect">
            <a:avLst/>
          </a:prstGeom>
        </p:spPr>
      </p:pic>
      <p:pic>
        <p:nvPicPr>
          <p:cNvPr id="21" name="Picture 20" descr="A group of people looking at a poster&#10;&#10;AI-generated content may be incorrect.">
            <a:extLst>
              <a:ext uri="{FF2B5EF4-FFF2-40B4-BE49-F238E27FC236}">
                <a16:creationId xmlns:a16="http://schemas.microsoft.com/office/drawing/2014/main" id="{4B06836D-0E98-341D-20BB-1663721B34F0}"/>
              </a:ext>
            </a:extLst>
          </p:cNvPr>
          <p:cNvPicPr>
            <a:picLocks noChangeAspect="1"/>
          </p:cNvPicPr>
          <p:nvPr/>
        </p:nvPicPr>
        <p:blipFill>
          <a:blip r:embed="rId12">
            <a:extLst>
              <a:ext uri="{28A0092B-C50C-407E-A947-70E740481C1C}">
                <a14:useLocalDpi xmlns:a14="http://schemas.microsoft.com/office/drawing/2010/main" val="0"/>
              </a:ext>
            </a:extLst>
          </a:blip>
          <a:srcRect t="15912" b="13167"/>
          <a:stretch/>
        </p:blipFill>
        <p:spPr>
          <a:xfrm>
            <a:off x="7598006" y="2457156"/>
            <a:ext cx="4593994" cy="2172063"/>
          </a:xfrm>
          <a:prstGeom prst="rect">
            <a:avLst/>
          </a:prstGeom>
        </p:spPr>
      </p:pic>
    </p:spTree>
    <p:extLst>
      <p:ext uri="{BB962C8B-B14F-4D97-AF65-F5344CB8AC3E}">
        <p14:creationId xmlns:p14="http://schemas.microsoft.com/office/powerpoint/2010/main" val="67218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F895F-2FED-BC98-5B21-C3B5FF194E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 y="1712"/>
            <a:ext cx="12190815" cy="6857999"/>
          </a:xfrm>
          <a:prstGeom prst="rect">
            <a:avLst/>
          </a:prstGeom>
        </p:spPr>
      </p:pic>
      <p:sp>
        <p:nvSpPr>
          <p:cNvPr id="23" name="TextBox 22"/>
          <p:cNvSpPr txBox="1"/>
          <p:nvPr/>
        </p:nvSpPr>
        <p:spPr>
          <a:xfrm>
            <a:off x="229757" y="1503078"/>
            <a:ext cx="5045224"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Canada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UK ISPF funding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aiming at long-term Canadian funding</a:t>
            </a:r>
            <a:endPar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endParaRPr>
          </a:p>
        </p:txBody>
      </p:sp>
      <p:grpSp>
        <p:nvGrpSpPr>
          <p:cNvPr id="46" name="Group 45"/>
          <p:cNvGrpSpPr/>
          <p:nvPr/>
        </p:nvGrpSpPr>
        <p:grpSpPr>
          <a:xfrm>
            <a:off x="6595692" y="2788655"/>
            <a:ext cx="2570556" cy="2261742"/>
            <a:chOff x="5379872" y="2480247"/>
            <a:chExt cx="2570556" cy="2261742"/>
          </a:xfrm>
        </p:grpSpPr>
        <p:sp>
          <p:nvSpPr>
            <p:cNvPr id="26" name="TextBox 25"/>
            <p:cNvSpPr txBox="1"/>
            <p:nvPr/>
          </p:nvSpPr>
          <p:spPr>
            <a:xfrm>
              <a:off x="5379872" y="3480105"/>
              <a:ext cx="2570556" cy="1261884"/>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India</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long-term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agreement about to be signed</a:t>
              </a:r>
            </a:p>
          </p:txBody>
        </p:sp>
        <p:pic>
          <p:nvPicPr>
            <p:cNvPr id="13"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4092" y="2480247"/>
              <a:ext cx="1127423" cy="70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Elbow Connector 2"/>
            <p:cNvCxnSpPr>
              <a:cxnSpLocks/>
              <a:stCxn id="26" idx="0"/>
              <a:endCxn id="13" idx="2"/>
            </p:cNvCxnSpPr>
            <p:nvPr/>
          </p:nvCxnSpPr>
          <p:spPr>
            <a:xfrm rot="16200000" flipV="1">
              <a:off x="6482876" y="3297831"/>
              <a:ext cx="297203" cy="67346"/>
            </a:xfrm>
            <a:prstGeom prst="bentConnector3">
              <a:avLst>
                <a:gd name="adj1" fmla="val 50000"/>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grpSp>
      <p:cxnSp>
        <p:nvCxnSpPr>
          <p:cNvPr id="29" name="Elbow Connector 28"/>
          <p:cNvCxnSpPr>
            <a:cxnSpLocks/>
            <a:stCxn id="4" idx="3"/>
            <a:endCxn id="16" idx="2"/>
          </p:cNvCxnSpPr>
          <p:nvPr/>
        </p:nvCxnSpPr>
        <p:spPr>
          <a:xfrm flipV="1">
            <a:off x="4669972" y="2333831"/>
            <a:ext cx="1426027" cy="1509879"/>
          </a:xfrm>
          <a:prstGeom prst="bentConnector2">
            <a:avLst/>
          </a:prstGeom>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598003" y="1935555"/>
            <a:ext cx="5822032" cy="2354431"/>
            <a:chOff x="1085935" y="1551543"/>
            <a:chExt cx="5822032" cy="2354431"/>
          </a:xfrm>
        </p:grpSpPr>
        <p:sp>
          <p:nvSpPr>
            <p:cNvPr id="4" name="TextBox 3"/>
            <p:cNvSpPr txBox="1"/>
            <p:nvPr/>
          </p:nvSpPr>
          <p:spPr>
            <a:xfrm>
              <a:off x="1085935" y="3013422"/>
              <a:ext cx="4071969"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Italy</a:t>
              </a:r>
              <a:r>
                <a:rPr kumimoji="0" lang="en-GB" sz="2400" b="0"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long-term</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 agreement for Italian access</a:t>
              </a:r>
              <a:endPar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endParaRPr>
            </a:p>
          </p:txBody>
        </p:sp>
        <p:pic>
          <p:nvPicPr>
            <p:cNvPr id="16"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9895" y="1551543"/>
              <a:ext cx="648072" cy="39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2" name="Elbow Connector 31"/>
            <p:cNvCxnSpPr>
              <a:cxnSpLocks/>
              <a:stCxn id="4" idx="3"/>
              <a:endCxn id="16" idx="2"/>
            </p:cNvCxnSpPr>
            <p:nvPr/>
          </p:nvCxnSpPr>
          <p:spPr>
            <a:xfrm flipV="1">
              <a:off x="5157904" y="1949819"/>
              <a:ext cx="1426027" cy="1509879"/>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776274" y="1498312"/>
            <a:ext cx="5529819" cy="1841884"/>
            <a:chOff x="1061753" y="1642592"/>
            <a:chExt cx="5529819" cy="1841884"/>
          </a:xfrm>
        </p:grpSpPr>
        <p:sp>
          <p:nvSpPr>
            <p:cNvPr id="25" name="TextBox 24"/>
            <p:cNvSpPr txBox="1"/>
            <p:nvPr/>
          </p:nvSpPr>
          <p:spPr>
            <a:xfrm>
              <a:off x="1061753" y="2591924"/>
              <a:ext cx="4964554"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Netherlands</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long-term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collaboration</a:t>
              </a:r>
            </a:p>
          </p:txBody>
        </p:sp>
        <p:pic>
          <p:nvPicPr>
            <p:cNvPr id="18" name="Picture 5" descr="Image result for netherlands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6779" y="1642592"/>
              <a:ext cx="604793" cy="33868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Elbow Connector 40"/>
            <p:cNvCxnSpPr>
              <a:cxnSpLocks/>
              <a:endCxn id="18" idx="1"/>
            </p:cNvCxnSpPr>
            <p:nvPr/>
          </p:nvCxnSpPr>
          <p:spPr>
            <a:xfrm rot="5400000" flipH="1" flipV="1">
              <a:off x="5382496" y="2146456"/>
              <a:ext cx="938804" cy="269761"/>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6028332" y="178919"/>
            <a:ext cx="4926087" cy="1121316"/>
            <a:chOff x="5963587" y="260687"/>
            <a:chExt cx="4111512" cy="1121316"/>
          </a:xfrm>
        </p:grpSpPr>
        <p:grpSp>
          <p:nvGrpSpPr>
            <p:cNvPr id="48" name="Group 47"/>
            <p:cNvGrpSpPr/>
            <p:nvPr/>
          </p:nvGrpSpPr>
          <p:grpSpPr>
            <a:xfrm>
              <a:off x="5963587" y="260687"/>
              <a:ext cx="4111512" cy="1121316"/>
              <a:chOff x="6055174" y="235198"/>
              <a:chExt cx="4111512" cy="1121316"/>
            </a:xfrm>
          </p:grpSpPr>
          <p:sp>
            <p:nvSpPr>
              <p:cNvPr id="27" name="TextBox 26"/>
              <p:cNvSpPr txBox="1"/>
              <p:nvPr/>
            </p:nvSpPr>
            <p:spPr>
              <a:xfrm>
                <a:off x="6528716" y="235198"/>
                <a:ext cx="3637970"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Sweden</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long-term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agreement for Swedish access</a:t>
                </a:r>
              </a:p>
            </p:txBody>
          </p:sp>
          <p:pic>
            <p:nvPicPr>
              <p:cNvPr id="20"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55174" y="992050"/>
                <a:ext cx="564305" cy="364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0" name="Elbow Connector 49"/>
            <p:cNvCxnSpPr>
              <a:cxnSpLocks/>
              <a:stCxn id="20" idx="0"/>
              <a:endCxn id="27" idx="1"/>
            </p:cNvCxnSpPr>
            <p:nvPr/>
          </p:nvCxnSpPr>
          <p:spPr>
            <a:xfrm rot="5400000" flipH="1" flipV="1">
              <a:off x="6186146" y="766557"/>
              <a:ext cx="310576" cy="191389"/>
            </a:xfrm>
            <a:prstGeom prst="bentConnector2">
              <a:avLst/>
            </a:prstGeom>
            <a:ln w="381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249912" y="1300235"/>
            <a:ext cx="4850728" cy="1306223"/>
            <a:chOff x="7249912" y="1026310"/>
            <a:chExt cx="4850728" cy="1306223"/>
          </a:xfrm>
        </p:grpSpPr>
        <p:grpSp>
          <p:nvGrpSpPr>
            <p:cNvPr id="44" name="Group 43"/>
            <p:cNvGrpSpPr/>
            <p:nvPr/>
          </p:nvGrpSpPr>
          <p:grpSpPr>
            <a:xfrm>
              <a:off x="7249912" y="1026310"/>
              <a:ext cx="4850728" cy="1306223"/>
              <a:chOff x="7249912" y="1026310"/>
              <a:chExt cx="4850728" cy="1306223"/>
            </a:xfrm>
          </p:grpSpPr>
          <p:sp>
            <p:nvSpPr>
              <p:cNvPr id="24" name="TextBox 23"/>
              <p:cNvSpPr txBox="1"/>
              <p:nvPr/>
            </p:nvSpPr>
            <p:spPr>
              <a:xfrm>
                <a:off x="7249912" y="1026310"/>
                <a:ext cx="4850728" cy="52322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Japan</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RIKEN</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 – 30 year partnership</a:t>
                </a:r>
                <a:endPar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endParaRPr>
              </a:p>
            </p:txBody>
          </p:sp>
          <p:pic>
            <p:nvPicPr>
              <p:cNvPr id="1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47423" y="1995088"/>
                <a:ext cx="625154" cy="33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52" name="Elbow Connector 51"/>
            <p:cNvCxnSpPr>
              <a:cxnSpLocks/>
              <a:endCxn id="17" idx="3"/>
            </p:cNvCxnSpPr>
            <p:nvPr/>
          </p:nvCxnSpPr>
          <p:spPr>
            <a:xfrm rot="5400000">
              <a:off x="10310498" y="1787835"/>
              <a:ext cx="538055" cy="213896"/>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CEB373B1-55B5-59A3-551D-E8899A76ED24}"/>
              </a:ext>
            </a:extLst>
          </p:cNvPr>
          <p:cNvPicPr>
            <a:picLocks noChangeAspect="1"/>
          </p:cNvPicPr>
          <p:nvPr/>
        </p:nvPicPr>
        <p:blipFill rotWithShape="1">
          <a:blip r:embed="rId10"/>
          <a:srcRect l="3957" t="20649" r="4152" b="19369"/>
          <a:stretch/>
        </p:blipFill>
        <p:spPr>
          <a:xfrm>
            <a:off x="3460867" y="1017986"/>
            <a:ext cx="644580" cy="436545"/>
          </a:xfrm>
          <a:prstGeom prst="rect">
            <a:avLst/>
          </a:prstGeom>
        </p:spPr>
      </p:pic>
      <p:cxnSp>
        <p:nvCxnSpPr>
          <p:cNvPr id="31" name="Elbow Connector 40">
            <a:extLst>
              <a:ext uri="{FF2B5EF4-FFF2-40B4-BE49-F238E27FC236}">
                <a16:creationId xmlns:a16="http://schemas.microsoft.com/office/drawing/2014/main" id="{D66595DD-7A83-5BCB-65CC-692D844F8DF1}"/>
              </a:ext>
            </a:extLst>
          </p:cNvPr>
          <p:cNvCxnSpPr>
            <a:cxnSpLocks/>
            <a:stCxn id="23" idx="0"/>
            <a:endCxn id="30" idx="1"/>
          </p:cNvCxnSpPr>
          <p:nvPr/>
        </p:nvCxnSpPr>
        <p:spPr>
          <a:xfrm rot="5400000" flipH="1" flipV="1">
            <a:off x="2973209" y="1015420"/>
            <a:ext cx="266819" cy="708498"/>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9863AA-2B5E-F627-C6F5-D301CA7F58ED}"/>
              </a:ext>
            </a:extLst>
          </p:cNvPr>
          <p:cNvSpPr txBox="1"/>
          <p:nvPr/>
        </p:nvSpPr>
        <p:spPr>
          <a:xfrm>
            <a:off x="283463" y="273879"/>
            <a:ext cx="5812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3088"/>
                </a:solidFill>
                <a:effectLst/>
                <a:uLnTx/>
                <a:uFillTx/>
                <a:latin typeface="Roboto" panose="02000000000000000000" pitchFamily="2" charset="0"/>
                <a:ea typeface="Roboto" panose="02000000000000000000" pitchFamily="2" charset="0"/>
                <a:cs typeface="+mn-cs"/>
              </a:rPr>
              <a:t>ISIS International partnerships</a:t>
            </a:r>
          </a:p>
        </p:txBody>
      </p:sp>
      <p:pic>
        <p:nvPicPr>
          <p:cNvPr id="1026" name="Picture 2" descr="Download the Flag of Brazil | 40+ Shapes | Seek Flag">
            <a:extLst>
              <a:ext uri="{FF2B5EF4-FFF2-40B4-BE49-F238E27FC236}">
                <a16:creationId xmlns:a16="http://schemas.microsoft.com/office/drawing/2014/main" id="{92C02DFA-7ADA-96D8-412E-AA9416D42C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2176" y="4378510"/>
            <a:ext cx="668719" cy="4450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E1A3DF3-A73A-8F1C-260F-95123D240685}"/>
              </a:ext>
            </a:extLst>
          </p:cNvPr>
          <p:cNvSpPr txBox="1"/>
          <p:nvPr/>
        </p:nvSpPr>
        <p:spPr>
          <a:xfrm>
            <a:off x="2416136" y="5044263"/>
            <a:ext cx="3587560"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Brazil</a:t>
            </a:r>
            <a:r>
              <a:rPr kumimoji="0" lang="en-GB" sz="2400" b="0"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UK ISPF funding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to build partnership</a:t>
            </a:r>
          </a:p>
        </p:txBody>
      </p:sp>
      <p:cxnSp>
        <p:nvCxnSpPr>
          <p:cNvPr id="15" name="Elbow Connector 31">
            <a:extLst>
              <a:ext uri="{FF2B5EF4-FFF2-40B4-BE49-F238E27FC236}">
                <a16:creationId xmlns:a16="http://schemas.microsoft.com/office/drawing/2014/main" id="{04822644-B932-6763-FBF6-62F64490BD8C}"/>
              </a:ext>
            </a:extLst>
          </p:cNvPr>
          <p:cNvCxnSpPr>
            <a:cxnSpLocks/>
            <a:stCxn id="14" idx="0"/>
            <a:endCxn id="1026" idx="2"/>
          </p:cNvCxnSpPr>
          <p:nvPr/>
        </p:nvCxnSpPr>
        <p:spPr>
          <a:xfrm rot="5400000" flipH="1" flipV="1">
            <a:off x="4297851" y="4735578"/>
            <a:ext cx="220751" cy="396620"/>
          </a:xfrm>
          <a:prstGeom prst="bentConnector3">
            <a:avLst>
              <a:gd name="adj1" fmla="val 50000"/>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pic>
        <p:nvPicPr>
          <p:cNvPr id="1028" name="Picture 4" descr="DMSE Indonesia Flag 2X3Ft Foot 100% Polyester 100D Indonesian Flag :  Amazon.co.uk: Garden">
            <a:extLst>
              <a:ext uri="{FF2B5EF4-FFF2-40B4-BE49-F238E27FC236}">
                <a16:creationId xmlns:a16="http://schemas.microsoft.com/office/drawing/2014/main" id="{EF580651-5B44-9BFF-7B3C-9C94853226E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111"/>
          <a:stretch/>
        </p:blipFill>
        <p:spPr bwMode="auto">
          <a:xfrm>
            <a:off x="8987132" y="2952818"/>
            <a:ext cx="842373" cy="5555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74 Malaysian Flag Vector Stock Photos, High-Res Pictures, and Images -  Getty Images">
            <a:extLst>
              <a:ext uri="{FF2B5EF4-FFF2-40B4-BE49-F238E27FC236}">
                <a16:creationId xmlns:a16="http://schemas.microsoft.com/office/drawing/2014/main" id="{051A3999-D582-9118-244D-6B1E946A20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73023" y="2861117"/>
            <a:ext cx="864555" cy="575322"/>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6B050077-1C66-D01E-7EC1-F3B7D395B7B3}"/>
              </a:ext>
            </a:extLst>
          </p:cNvPr>
          <p:cNvSpPr txBox="1"/>
          <p:nvPr/>
        </p:nvSpPr>
        <p:spPr>
          <a:xfrm>
            <a:off x="9574410" y="3752723"/>
            <a:ext cx="2570556" cy="1692771"/>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Malaysia, Indonesia</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ISPF funding to build partnerships</a:t>
            </a:r>
          </a:p>
        </p:txBody>
      </p:sp>
      <p:cxnSp>
        <p:nvCxnSpPr>
          <p:cNvPr id="1033" name="Elbow Connector 2">
            <a:extLst>
              <a:ext uri="{FF2B5EF4-FFF2-40B4-BE49-F238E27FC236}">
                <a16:creationId xmlns:a16="http://schemas.microsoft.com/office/drawing/2014/main" id="{52CC00F5-B69D-8ACA-A2BB-EB5185E09A1A}"/>
              </a:ext>
            </a:extLst>
          </p:cNvPr>
          <p:cNvCxnSpPr>
            <a:cxnSpLocks/>
            <a:endCxn id="1028" idx="2"/>
          </p:cNvCxnSpPr>
          <p:nvPr/>
        </p:nvCxnSpPr>
        <p:spPr>
          <a:xfrm rot="10800000">
            <a:off x="9408320" y="3508392"/>
            <a:ext cx="1370457" cy="346097"/>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036" name="Elbow Connector 2">
            <a:extLst>
              <a:ext uri="{FF2B5EF4-FFF2-40B4-BE49-F238E27FC236}">
                <a16:creationId xmlns:a16="http://schemas.microsoft.com/office/drawing/2014/main" id="{DB8B8311-4733-E3F2-A752-F0156D505DED}"/>
              </a:ext>
            </a:extLst>
          </p:cNvPr>
          <p:cNvCxnSpPr>
            <a:cxnSpLocks/>
            <a:endCxn id="1030" idx="2"/>
          </p:cNvCxnSpPr>
          <p:nvPr/>
        </p:nvCxnSpPr>
        <p:spPr>
          <a:xfrm rot="10800000">
            <a:off x="10505302" y="3436439"/>
            <a:ext cx="343775" cy="316284"/>
          </a:xfrm>
          <a:prstGeom prst="bentConnector2">
            <a:avLst/>
          </a:prstGeom>
          <a:ln w="38100">
            <a:solidFill>
              <a:schemeClr val="bg1">
                <a:lumMod val="65000"/>
              </a:schemeClr>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209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BF895F-2FED-BC98-5B21-C3B5FF194E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2" y="1712"/>
            <a:ext cx="12190815" cy="6857999"/>
          </a:xfrm>
          <a:prstGeom prst="rect">
            <a:avLst/>
          </a:prstGeom>
        </p:spPr>
      </p:pic>
      <p:sp>
        <p:nvSpPr>
          <p:cNvPr id="27" name="TextBox 26"/>
          <p:cNvSpPr txBox="1"/>
          <p:nvPr/>
        </p:nvSpPr>
        <p:spPr>
          <a:xfrm>
            <a:off x="1633455" y="2383206"/>
            <a:ext cx="4850728" cy="892552"/>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ILL</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MoU for partnership working; a range of collaborative projects</a:t>
            </a:r>
            <a:endPar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endParaRPr>
          </a:p>
        </p:txBody>
      </p:sp>
      <p:sp>
        <p:nvSpPr>
          <p:cNvPr id="24" name="TextBox 23"/>
          <p:cNvSpPr txBox="1"/>
          <p:nvPr/>
        </p:nvSpPr>
        <p:spPr>
          <a:xfrm>
            <a:off x="7746589" y="1745123"/>
            <a:ext cx="3767200" cy="892552"/>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Julich</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MoU for partnership working in process</a:t>
            </a:r>
          </a:p>
        </p:txBody>
      </p:sp>
      <p:pic>
        <p:nvPicPr>
          <p:cNvPr id="5" name="Picture 2" descr="Logo ILL | EIROforum">
            <a:extLst>
              <a:ext uri="{FF2B5EF4-FFF2-40B4-BE49-F238E27FC236}">
                <a16:creationId xmlns:a16="http://schemas.microsoft.com/office/drawing/2014/main" id="{3E33DB11-DFBB-8327-0684-5F3DE7703F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96"/>
          <a:stretch/>
        </p:blipFill>
        <p:spPr bwMode="auto">
          <a:xfrm>
            <a:off x="6042213" y="1719330"/>
            <a:ext cx="570996" cy="5847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734E7B6-CCE0-7820-8F3D-8969E91A3F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9349" y="1688786"/>
            <a:ext cx="999579" cy="4217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6" descr="cross_admin Archive | CROSS ...">
            <a:extLst>
              <a:ext uri="{FF2B5EF4-FFF2-40B4-BE49-F238E27FC236}">
                <a16:creationId xmlns:a16="http://schemas.microsoft.com/office/drawing/2014/main" id="{33C7A98C-0F1A-2581-EA45-5CC555500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09449" y="2750373"/>
            <a:ext cx="1257300" cy="5253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3A087C-C17C-A961-0753-147533506E0B}"/>
              </a:ext>
            </a:extLst>
          </p:cNvPr>
          <p:cNvSpPr txBox="1"/>
          <p:nvPr/>
        </p:nvSpPr>
        <p:spPr>
          <a:xfrm>
            <a:off x="9753600" y="3363062"/>
            <a:ext cx="2303837" cy="2000548"/>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J-PARC</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MoU for partnership working; some collaborative projects</a:t>
            </a:r>
          </a:p>
        </p:txBody>
      </p:sp>
      <p:sp>
        <p:nvSpPr>
          <p:cNvPr id="9" name="TextBox 8">
            <a:extLst>
              <a:ext uri="{FF2B5EF4-FFF2-40B4-BE49-F238E27FC236}">
                <a16:creationId xmlns:a16="http://schemas.microsoft.com/office/drawing/2014/main" id="{A68CDAD8-5940-1AF4-4021-1A6DABACDB2A}"/>
              </a:ext>
            </a:extLst>
          </p:cNvPr>
          <p:cNvSpPr txBox="1"/>
          <p:nvPr/>
        </p:nvSpPr>
        <p:spPr>
          <a:xfrm>
            <a:off x="982939" y="848119"/>
            <a:ext cx="4850728" cy="1261884"/>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ESS</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MoU for partnership working; a wide range of collaborative projects and instrument delivery</a:t>
            </a:r>
          </a:p>
        </p:txBody>
      </p:sp>
      <p:pic>
        <p:nvPicPr>
          <p:cNvPr id="1032" name="Picture 8" descr="ESS (@essneutron) / X">
            <a:extLst>
              <a:ext uri="{FF2B5EF4-FFF2-40B4-BE49-F238E27FC236}">
                <a16:creationId xmlns:a16="http://schemas.microsoft.com/office/drawing/2014/main" id="{A6205F19-3A1D-1E43-D1F1-E489529DB0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7360" y="1076326"/>
            <a:ext cx="576663" cy="5766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advanced European Neutron Sources ...">
            <a:extLst>
              <a:ext uri="{FF2B5EF4-FFF2-40B4-BE49-F238E27FC236}">
                <a16:creationId xmlns:a16="http://schemas.microsoft.com/office/drawing/2014/main" id="{122C5153-80D6-822E-7F67-C1F9A9BD260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854" r="17182"/>
          <a:stretch/>
        </p:blipFill>
        <p:spPr bwMode="auto">
          <a:xfrm>
            <a:off x="4373494" y="3717228"/>
            <a:ext cx="1760056" cy="802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7990EF2-BAE7-EED5-E805-3311CC151F24}"/>
              </a:ext>
            </a:extLst>
          </p:cNvPr>
          <p:cNvSpPr txBox="1"/>
          <p:nvPr/>
        </p:nvSpPr>
        <p:spPr>
          <a:xfrm>
            <a:off x="549735" y="3597622"/>
            <a:ext cx="3767200" cy="1261884"/>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LENS</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active member of the League of Advanced European Neutron Sources</a:t>
            </a:r>
          </a:p>
        </p:txBody>
      </p:sp>
      <p:pic>
        <p:nvPicPr>
          <p:cNvPr id="19" name="Picture 12" descr="The China Spallation Neutron Source ...">
            <a:extLst>
              <a:ext uri="{FF2B5EF4-FFF2-40B4-BE49-F238E27FC236}">
                <a16:creationId xmlns:a16="http://schemas.microsoft.com/office/drawing/2014/main" id="{D3F51776-A8BD-4CA5-D7C4-3DC47DB46D1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72902"/>
          <a:stretch/>
        </p:blipFill>
        <p:spPr bwMode="auto">
          <a:xfrm>
            <a:off x="8290237" y="2710520"/>
            <a:ext cx="1308598" cy="8096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81B2D57-C23D-0B40-8F49-563ED6E31D16}"/>
              </a:ext>
            </a:extLst>
          </p:cNvPr>
          <p:cNvSpPr txBox="1"/>
          <p:nvPr/>
        </p:nvSpPr>
        <p:spPr>
          <a:xfrm>
            <a:off x="6727372" y="3630457"/>
            <a:ext cx="2871463" cy="1631216"/>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CSNS</a:t>
            </a:r>
            <a:r>
              <a:rPr kumimoji="0" lang="en-GB" sz="2800" b="1" i="0" u="none" strike="noStrike" kern="1200" cap="none" spc="0" normalizeH="0" baseline="0" noProof="0">
                <a:ln>
                  <a:noFill/>
                </a:ln>
                <a:solidFill>
                  <a:srgbClr val="0033CC"/>
                </a:solidFill>
                <a:effectLst/>
                <a:uLnTx/>
                <a:uFillTx/>
                <a:latin typeface="Calibri" panose="020F0502020204030204" pitchFamily="34" charset="0"/>
                <a:ea typeface="+mn-ea"/>
                <a:cs typeface="Calibri" panose="020F0502020204030204" pitchFamily="34" charset="0"/>
              </a:rPr>
              <a:t> </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MoU for partnership working; some collaborative projects</a:t>
            </a:r>
          </a:p>
        </p:txBody>
      </p:sp>
      <p:pic>
        <p:nvPicPr>
          <p:cNvPr id="1040" name="Picture 16" descr="Paul Scherrer Institute - Wikipedia">
            <a:extLst>
              <a:ext uri="{FF2B5EF4-FFF2-40B4-BE49-F238E27FC236}">
                <a16:creationId xmlns:a16="http://schemas.microsoft.com/office/drawing/2014/main" id="{3FF2EC04-F7EC-3214-8775-9E5743C9FF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1759" y="1216271"/>
            <a:ext cx="1225418" cy="4367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BD28D34-4534-A430-D83E-AA95A2B90F56}"/>
              </a:ext>
            </a:extLst>
          </p:cNvPr>
          <p:cNvSpPr txBox="1"/>
          <p:nvPr/>
        </p:nvSpPr>
        <p:spPr>
          <a:xfrm>
            <a:off x="8278773" y="387954"/>
            <a:ext cx="3767200" cy="1261884"/>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PSI</a:t>
            </a:r>
            <a:r>
              <a:rPr kumimoji="0" lang="en-GB" sz="2400" b="1"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rPr>
              <a:t> ISPF/SERI partnership with Diamond – multiple projects</a:t>
            </a:r>
            <a:endParaRPr kumimoji="0" lang="en-GB" sz="2400" b="0" i="0" u="none" strike="noStrike" kern="1200" cap="none" spc="0" normalizeH="0" baseline="0" noProof="0">
              <a:ln>
                <a:noFill/>
              </a:ln>
              <a:solidFill>
                <a:srgbClr val="00308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49219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54A7F-3FE6-4D67-641F-11E9D3CB75B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FFF290B-4CA1-A47E-750F-AB779CE76B16}"/>
              </a:ext>
            </a:extLst>
          </p:cNvPr>
          <p:cNvSpPr txBox="1"/>
          <p:nvPr/>
        </p:nvSpPr>
        <p:spPr>
          <a:xfrm>
            <a:off x="243280" y="226503"/>
            <a:ext cx="9058200" cy="400110"/>
          </a:xfrm>
          <a:prstGeom prst="rect">
            <a:avLst/>
          </a:prstGeom>
          <a:noFill/>
        </p:spPr>
        <p:txBody>
          <a:bodyPr wrap="square" rtlCol="0">
            <a:spAutoFit/>
          </a:bodyPr>
          <a:lstStyle/>
          <a:p>
            <a:r>
              <a:rPr lang="en-GB" sz="2000" b="1">
                <a:solidFill>
                  <a:schemeClr val="accent3"/>
                </a:solidFill>
                <a:latin typeface="Moderat Extended" panose="00000505000000000000" pitchFamily="2" charset="0"/>
              </a:rPr>
              <a:t>Getting the TS1 trolley back on track</a:t>
            </a:r>
          </a:p>
        </p:txBody>
      </p:sp>
      <p:sp>
        <p:nvSpPr>
          <p:cNvPr id="14" name="TextBox 13">
            <a:extLst>
              <a:ext uri="{FF2B5EF4-FFF2-40B4-BE49-F238E27FC236}">
                <a16:creationId xmlns:a16="http://schemas.microsoft.com/office/drawing/2014/main" id="{9128F22F-A6B5-3E80-3437-A4D417770C7C}"/>
              </a:ext>
            </a:extLst>
          </p:cNvPr>
          <p:cNvSpPr txBox="1"/>
          <p:nvPr/>
        </p:nvSpPr>
        <p:spPr>
          <a:xfrm>
            <a:off x="243279" y="1545032"/>
            <a:ext cx="7224322" cy="4185761"/>
          </a:xfrm>
          <a:prstGeom prst="rect">
            <a:avLst/>
          </a:prstGeom>
          <a:noFill/>
        </p:spPr>
        <p:txBody>
          <a:bodyPr wrap="square">
            <a:spAutoFit/>
          </a:bodyPr>
          <a:lstStyle/>
          <a:p>
            <a:pPr marL="285750" indent="-285750">
              <a:buFont typeface="Arial" panose="020B0604020202020204" pitchFamily="34" charset="0"/>
              <a:buChar char="•"/>
            </a:pPr>
            <a:r>
              <a:rPr lang="en-GB" sz="1400"/>
              <a:t>During a routine moderator change, the 400-ton Target Station 1 trolley became stuck.</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Fresh scraping marks revealed unexpected contact in the shield tunnel, traced to a protruding 80 mm diameter pin, which had torn the stainless-steel liner in the shield tunnel between the void vessel and the remote handling cell.</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With the damaged area inaccessible due to radiation levels, the team relied on remote cameras, archive photos and the original 1980s drawings to understand the internal layout.</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ISIS teams rapidly developed bespoke tools and a full‑scale replica to safely rehearse the repair work.</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Despite limited access and tight timescales, the damaged wall was successfully removed and the trolley returned to its correct position in time for the next user cycle.</a:t>
            </a:r>
          </a:p>
          <a:p>
            <a:pPr marL="285750" indent="-285750">
              <a:buFont typeface="Arial" panose="020B0604020202020204" pitchFamily="34" charset="0"/>
              <a:buChar char="•"/>
            </a:pPr>
            <a:endParaRPr lang="en-GB" sz="1400"/>
          </a:p>
          <a:p>
            <a:pPr marL="285750" indent="-285750">
              <a:buFont typeface="Arial" panose="020B0604020202020204" pitchFamily="34" charset="0"/>
              <a:buChar char="•"/>
            </a:pPr>
            <a:r>
              <a:rPr lang="en-GB" sz="1400"/>
              <a:t>The repair work demonstrated the outstanding collaboration, engineering skill and perseverance of ISIS teams.</a:t>
            </a:r>
          </a:p>
        </p:txBody>
      </p:sp>
      <p:sp>
        <p:nvSpPr>
          <p:cNvPr id="18" name="TextBox 17">
            <a:extLst>
              <a:ext uri="{FF2B5EF4-FFF2-40B4-BE49-F238E27FC236}">
                <a16:creationId xmlns:a16="http://schemas.microsoft.com/office/drawing/2014/main" id="{613BF446-CC9A-3EF2-415D-DD2AF91B59CB}"/>
              </a:ext>
            </a:extLst>
          </p:cNvPr>
          <p:cNvSpPr txBox="1"/>
          <p:nvPr/>
        </p:nvSpPr>
        <p:spPr>
          <a:xfrm>
            <a:off x="243278" y="741479"/>
            <a:ext cx="10069122" cy="584775"/>
          </a:xfrm>
          <a:prstGeom prst="rect">
            <a:avLst/>
          </a:prstGeom>
          <a:noFill/>
        </p:spPr>
        <p:txBody>
          <a:bodyPr wrap="square">
            <a:spAutoFit/>
          </a:bodyPr>
          <a:lstStyle/>
          <a:p>
            <a:pPr lvl="0">
              <a:defRPr/>
            </a:pPr>
            <a:r>
              <a:rPr kumimoji="0" lang="en-GB" sz="1600" b="0" i="0" u="none" strike="noStrike" kern="1200" cap="none" spc="0" normalizeH="0" baseline="0" noProof="0">
                <a:ln>
                  <a:noFill/>
                </a:ln>
                <a:solidFill>
                  <a:schemeClr val="accent1"/>
                </a:solidFill>
                <a:effectLst/>
                <a:uLnTx/>
                <a:uFillTx/>
                <a:latin typeface="Moderat Medium"/>
                <a:ea typeface="+mn-ea"/>
                <a:cs typeface="+mn-cs"/>
              </a:rPr>
              <a:t>During routine maintenance, the trolley in the TS1 target area came off its track. The complex repair involved teams across ISIS working together to carry out some challenging work in an inaccessible area.</a:t>
            </a:r>
          </a:p>
        </p:txBody>
      </p:sp>
      <p:pic>
        <p:nvPicPr>
          <p:cNvPr id="13" name="Picture 12">
            <a:extLst>
              <a:ext uri="{FF2B5EF4-FFF2-40B4-BE49-F238E27FC236}">
                <a16:creationId xmlns:a16="http://schemas.microsoft.com/office/drawing/2014/main" id="{EFF05577-B5DC-AFFB-CE6D-3510F94DE4A0}"/>
              </a:ext>
            </a:extLst>
          </p:cNvPr>
          <p:cNvPicPr>
            <a:picLocks noChangeAspect="1"/>
          </p:cNvPicPr>
          <p:nvPr/>
        </p:nvPicPr>
        <p:blipFill>
          <a:blip r:embed="rId3"/>
          <a:stretch>
            <a:fillRect/>
          </a:stretch>
        </p:blipFill>
        <p:spPr>
          <a:xfrm>
            <a:off x="7667463" y="1545032"/>
            <a:ext cx="4197659" cy="3314835"/>
          </a:xfrm>
          <a:prstGeom prst="rect">
            <a:avLst/>
          </a:prstGeom>
        </p:spPr>
      </p:pic>
    </p:spTree>
    <p:extLst>
      <p:ext uri="{BB962C8B-B14F-4D97-AF65-F5344CB8AC3E}">
        <p14:creationId xmlns:p14="http://schemas.microsoft.com/office/powerpoint/2010/main" val="2837063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 name="Picture 11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9" name="Picture 1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677DC5D-0BEF-346B-945D-81FD140A5868}"/>
              </a:ext>
            </a:extLst>
          </p:cNvPr>
          <p:cNvPicPr>
            <a:picLocks noChangeAspect="1"/>
          </p:cNvPicPr>
          <p:nvPr/>
        </p:nvPicPr>
        <p:blipFill>
          <a:blip r:embed="rId3"/>
          <a:stretch>
            <a:fillRect/>
          </a:stretch>
        </p:blipFill>
        <p:spPr>
          <a:xfrm>
            <a:off x="1429075" y="138203"/>
            <a:ext cx="8448349" cy="5632232"/>
          </a:xfrm>
          <a:prstGeom prst="rect">
            <a:avLst/>
          </a:prstGeom>
        </p:spPr>
      </p:pic>
      <p:sp>
        <p:nvSpPr>
          <p:cNvPr id="2" name="Oval 1">
            <a:extLst>
              <a:ext uri="{FF2B5EF4-FFF2-40B4-BE49-F238E27FC236}">
                <a16:creationId xmlns:a16="http://schemas.microsoft.com/office/drawing/2014/main" id="{5F6BB368-A9D1-92A5-53B9-1803EA8B85BF}"/>
              </a:ext>
            </a:extLst>
          </p:cNvPr>
          <p:cNvSpPr/>
          <p:nvPr/>
        </p:nvSpPr>
        <p:spPr>
          <a:xfrm>
            <a:off x="4945711" y="2819147"/>
            <a:ext cx="485030" cy="135172"/>
          </a:xfrm>
          <a:prstGeom prst="ellipse">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48A5183C-3207-5B02-2F7E-2957E23DA4F5}"/>
              </a:ext>
            </a:extLst>
          </p:cNvPr>
          <p:cNvCxnSpPr>
            <a:cxnSpLocks/>
            <a:endCxn id="2" idx="1"/>
          </p:cNvCxnSpPr>
          <p:nvPr/>
        </p:nvCxnSpPr>
        <p:spPr>
          <a:xfrm flipV="1">
            <a:off x="4611757" y="2838942"/>
            <a:ext cx="404985" cy="3943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C739A9-5D85-F19E-5424-A81F376DC622}"/>
              </a:ext>
            </a:extLst>
          </p:cNvPr>
          <p:cNvCxnSpPr>
            <a:stCxn id="2" idx="4"/>
          </p:cNvCxnSpPr>
          <p:nvPr/>
        </p:nvCxnSpPr>
        <p:spPr>
          <a:xfrm flipH="1">
            <a:off x="3880237" y="2954319"/>
            <a:ext cx="1307989" cy="3454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CBD0DA5-22A5-7146-DC5A-5F7C99478A30}"/>
              </a:ext>
            </a:extLst>
          </p:cNvPr>
          <p:cNvCxnSpPr>
            <a:cxnSpLocks/>
          </p:cNvCxnSpPr>
          <p:nvPr/>
        </p:nvCxnSpPr>
        <p:spPr>
          <a:xfrm>
            <a:off x="5350696" y="2819147"/>
            <a:ext cx="731520" cy="210300"/>
          </a:xfrm>
          <a:prstGeom prst="straightConnector1">
            <a:avLst/>
          </a:prstGeom>
          <a:ln w="38100">
            <a:solidFill>
              <a:srgbClr val="FFFF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9C903647-F6F0-4BAA-8562-FD77AE41E292}"/>
              </a:ext>
            </a:extLst>
          </p:cNvPr>
          <p:cNvCxnSpPr>
            <a:cxnSpLocks/>
          </p:cNvCxnSpPr>
          <p:nvPr/>
        </p:nvCxnSpPr>
        <p:spPr>
          <a:xfrm>
            <a:off x="6082216" y="3029447"/>
            <a:ext cx="358341" cy="27034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65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8D2FCFD-C591-ADBB-FD91-C4DAD05DEB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AB2E51-67EF-9017-C499-F9C9CE93EBAE}"/>
              </a:ext>
            </a:extLst>
          </p:cNvPr>
          <p:cNvSpPr txBox="1"/>
          <p:nvPr/>
        </p:nvSpPr>
        <p:spPr>
          <a:xfrm>
            <a:off x="128002" y="72157"/>
            <a:ext cx="6455678" cy="477054"/>
          </a:xfrm>
          <a:prstGeom prst="rect">
            <a:avLst/>
          </a:prstGeom>
          <a:noFill/>
        </p:spPr>
        <p:txBody>
          <a:bodyPr wrap="square" rtlCol="0">
            <a:spAutoFit/>
          </a:bodyPr>
          <a:lstStyle/>
          <a:p>
            <a:r>
              <a:rPr lang="en-GB" sz="2500">
                <a:solidFill>
                  <a:schemeClr val="accent3"/>
                </a:solidFill>
                <a:latin typeface="Roboto" panose="02000000000000000000" pitchFamily="2" charset="0"/>
                <a:ea typeface="Verdana" panose="020B0604030504040204" pitchFamily="34" charset="0"/>
                <a:cs typeface="Roboto" panose="02000000000000000000" pitchFamily="2" charset="0"/>
              </a:rPr>
              <a:t>Sample Environment Future</a:t>
            </a:r>
          </a:p>
        </p:txBody>
      </p:sp>
      <p:sp>
        <p:nvSpPr>
          <p:cNvPr id="3" name="TextBox 2">
            <a:extLst>
              <a:ext uri="{FF2B5EF4-FFF2-40B4-BE49-F238E27FC236}">
                <a16:creationId xmlns:a16="http://schemas.microsoft.com/office/drawing/2014/main" id="{B6326AC6-8E70-C55E-D1FB-7A0500A82766}"/>
              </a:ext>
            </a:extLst>
          </p:cNvPr>
          <p:cNvSpPr txBox="1"/>
          <p:nvPr/>
        </p:nvSpPr>
        <p:spPr>
          <a:xfrm>
            <a:off x="320021" y="816818"/>
            <a:ext cx="4379380" cy="400110"/>
          </a:xfrm>
          <a:prstGeom prst="rect">
            <a:avLst/>
          </a:prstGeom>
          <a:noFill/>
        </p:spPr>
        <p:txBody>
          <a:bodyPr wrap="square" rtlCol="0">
            <a:spAutoFit/>
          </a:bodyPr>
          <a:lstStyle/>
          <a:p>
            <a:r>
              <a:rPr lang="en-GB" sz="2000">
                <a:solidFill>
                  <a:schemeClr val="accent3"/>
                </a:solidFill>
                <a:latin typeface="Roboto" panose="02000000000000000000" pitchFamily="2" charset="0"/>
                <a:ea typeface="Verdana" panose="020B0604030504040204" pitchFamily="34" charset="0"/>
                <a:cs typeface="Roboto" panose="02000000000000000000" pitchFamily="2" charset="0"/>
              </a:rPr>
              <a:t>Exploring the phase diagram</a:t>
            </a:r>
          </a:p>
        </p:txBody>
      </p:sp>
      <p:sp>
        <p:nvSpPr>
          <p:cNvPr id="4" name="TextBox 3">
            <a:extLst>
              <a:ext uri="{FF2B5EF4-FFF2-40B4-BE49-F238E27FC236}">
                <a16:creationId xmlns:a16="http://schemas.microsoft.com/office/drawing/2014/main" id="{DB66608E-5744-432B-5982-35BE4FB1508D}"/>
              </a:ext>
            </a:extLst>
          </p:cNvPr>
          <p:cNvSpPr txBox="1"/>
          <p:nvPr/>
        </p:nvSpPr>
        <p:spPr>
          <a:xfrm>
            <a:off x="4251351" y="662930"/>
            <a:ext cx="3225715" cy="707886"/>
          </a:xfrm>
          <a:prstGeom prst="rect">
            <a:avLst/>
          </a:prstGeom>
          <a:noFill/>
        </p:spPr>
        <p:txBody>
          <a:bodyPr wrap="square" rtlCol="0">
            <a:spAutoFit/>
          </a:bodyPr>
          <a:lstStyle/>
          <a:p>
            <a:r>
              <a:rPr lang="en-GB" sz="2000">
                <a:solidFill>
                  <a:schemeClr val="accent3"/>
                </a:solidFill>
                <a:latin typeface="Roboto" panose="02000000000000000000" pitchFamily="2" charset="0"/>
                <a:ea typeface="Verdana" panose="020B0604030504040204" pitchFamily="34" charset="0"/>
                <a:cs typeface="Roboto" panose="02000000000000000000" pitchFamily="2" charset="0"/>
              </a:rPr>
              <a:t>Realising the full potential of Endeavour instruments</a:t>
            </a:r>
          </a:p>
        </p:txBody>
      </p:sp>
      <p:sp>
        <p:nvSpPr>
          <p:cNvPr id="5" name="TextBox 4">
            <a:extLst>
              <a:ext uri="{FF2B5EF4-FFF2-40B4-BE49-F238E27FC236}">
                <a16:creationId xmlns:a16="http://schemas.microsoft.com/office/drawing/2014/main" id="{EE8E0D3F-B35C-1E83-7F30-1718B50F0A1A}"/>
              </a:ext>
            </a:extLst>
          </p:cNvPr>
          <p:cNvSpPr txBox="1"/>
          <p:nvPr/>
        </p:nvSpPr>
        <p:spPr>
          <a:xfrm>
            <a:off x="8202140" y="662930"/>
            <a:ext cx="2809037" cy="707886"/>
          </a:xfrm>
          <a:prstGeom prst="rect">
            <a:avLst/>
          </a:prstGeom>
          <a:noFill/>
        </p:spPr>
        <p:txBody>
          <a:bodyPr wrap="square" rtlCol="0">
            <a:spAutoFit/>
          </a:bodyPr>
          <a:lstStyle/>
          <a:p>
            <a:r>
              <a:rPr lang="en-GB" sz="2000">
                <a:solidFill>
                  <a:schemeClr val="accent3"/>
                </a:solidFill>
                <a:latin typeface="Roboto" panose="02000000000000000000" pitchFamily="2" charset="0"/>
                <a:ea typeface="Verdana" panose="020B0604030504040204" pitchFamily="34" charset="0"/>
                <a:cs typeface="Roboto" panose="02000000000000000000" pitchFamily="2" charset="0"/>
              </a:rPr>
              <a:t>Technical Research and Development</a:t>
            </a:r>
          </a:p>
        </p:txBody>
      </p:sp>
      <p:sp>
        <p:nvSpPr>
          <p:cNvPr id="6" name="TextBox 5">
            <a:extLst>
              <a:ext uri="{FF2B5EF4-FFF2-40B4-BE49-F238E27FC236}">
                <a16:creationId xmlns:a16="http://schemas.microsoft.com/office/drawing/2014/main" id="{B06BB4AB-BB6A-1945-4CE8-241F95AF6BB3}"/>
              </a:ext>
            </a:extLst>
          </p:cNvPr>
          <p:cNvSpPr txBox="1"/>
          <p:nvPr/>
        </p:nvSpPr>
        <p:spPr>
          <a:xfrm>
            <a:off x="188831" y="1462470"/>
            <a:ext cx="3605175" cy="4278094"/>
          </a:xfrm>
          <a:prstGeom prst="rect">
            <a:avLst/>
          </a:prstGeom>
          <a:noFill/>
        </p:spPr>
        <p:txBody>
          <a:bodyPr wrap="square" rtlCol="0">
            <a:spAutoFit/>
          </a:bodyPr>
          <a:lstStyle/>
          <a:p>
            <a:pPr marL="285750" indent="-285750">
              <a:buFont typeface="Arial" panose="020B0604020202020204" pitchFamily="34" charset="0"/>
              <a:buChar char="•"/>
            </a:pPr>
            <a:r>
              <a:rPr lang="en-GB" sz="1600" dirty="0"/>
              <a:t>Continue pushing to extremes with new technologies, e.g. HTS based magnets, large dilution fridges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Develop equipment which combines parameters and enables new science, e.g. In-situ chemistry</a:t>
            </a:r>
          </a:p>
        </p:txBody>
      </p:sp>
      <p:sp>
        <p:nvSpPr>
          <p:cNvPr id="7" name="TextBox 6">
            <a:extLst>
              <a:ext uri="{FF2B5EF4-FFF2-40B4-BE49-F238E27FC236}">
                <a16:creationId xmlns:a16="http://schemas.microsoft.com/office/drawing/2014/main" id="{A1793263-F93F-1B5B-366E-FC834CA21F38}"/>
              </a:ext>
            </a:extLst>
          </p:cNvPr>
          <p:cNvSpPr txBox="1"/>
          <p:nvPr/>
        </p:nvSpPr>
        <p:spPr>
          <a:xfrm>
            <a:off x="4002634" y="1466986"/>
            <a:ext cx="3723147" cy="3293209"/>
          </a:xfrm>
          <a:prstGeom prst="rect">
            <a:avLst/>
          </a:prstGeom>
          <a:noFill/>
        </p:spPr>
        <p:txBody>
          <a:bodyPr wrap="square" rtlCol="0">
            <a:spAutoFit/>
          </a:bodyPr>
          <a:lstStyle/>
          <a:p>
            <a:pPr marL="285750" indent="-285750">
              <a:buFont typeface="Arial" panose="020B0604020202020204" pitchFamily="34" charset="0"/>
              <a:buChar char="•"/>
            </a:pPr>
            <a:r>
              <a:rPr lang="en-GB" sz="1600"/>
              <a:t>Exploit automation to increase throughput on high-flux instruments</a:t>
            </a:r>
          </a:p>
          <a:p>
            <a:endParaRPr lang="en-GB" sz="1600"/>
          </a:p>
          <a:p>
            <a:endParaRPr lang="en-GB" sz="1600"/>
          </a:p>
          <a:p>
            <a:endParaRPr lang="en-GB" sz="1600"/>
          </a:p>
          <a:p>
            <a:endParaRPr lang="en-GB" sz="1600"/>
          </a:p>
          <a:p>
            <a:endParaRPr lang="en-GB" sz="1600"/>
          </a:p>
          <a:p>
            <a:endParaRPr lang="en-GB" sz="1600"/>
          </a:p>
          <a:p>
            <a:endParaRPr lang="en-GB" sz="1600"/>
          </a:p>
          <a:p>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Use of new digital technologies</a:t>
            </a:r>
          </a:p>
        </p:txBody>
      </p:sp>
      <p:sp>
        <p:nvSpPr>
          <p:cNvPr id="8" name="TextBox 7">
            <a:extLst>
              <a:ext uri="{FF2B5EF4-FFF2-40B4-BE49-F238E27FC236}">
                <a16:creationId xmlns:a16="http://schemas.microsoft.com/office/drawing/2014/main" id="{8B0741C5-F2AC-EB24-295E-A50D4976EDDA}"/>
              </a:ext>
            </a:extLst>
          </p:cNvPr>
          <p:cNvSpPr txBox="1"/>
          <p:nvPr/>
        </p:nvSpPr>
        <p:spPr>
          <a:xfrm>
            <a:off x="7829064" y="1462470"/>
            <a:ext cx="3555188" cy="3539430"/>
          </a:xfrm>
          <a:prstGeom prst="rect">
            <a:avLst/>
          </a:prstGeom>
          <a:noFill/>
        </p:spPr>
        <p:txBody>
          <a:bodyPr wrap="square" rtlCol="0">
            <a:spAutoFit/>
          </a:bodyPr>
          <a:lstStyle/>
          <a:p>
            <a:pPr marL="285750" indent="-285750">
              <a:buFont typeface="Arial" panose="020B0604020202020204" pitchFamily="34" charset="0"/>
              <a:buChar char="•"/>
            </a:pPr>
            <a:r>
              <a:rPr lang="en-GB" sz="1600"/>
              <a:t>Exploration of new manufacturing techniques e.g. additive manufacture</a:t>
            </a:r>
          </a:p>
          <a:p>
            <a:endParaRPr lang="en-GB" sz="1600"/>
          </a:p>
          <a:p>
            <a:endParaRPr lang="en-GB" sz="1600"/>
          </a:p>
          <a:p>
            <a:endParaRPr lang="en-GB" sz="1600"/>
          </a:p>
          <a:p>
            <a:endParaRPr lang="en-GB" sz="1600"/>
          </a:p>
          <a:p>
            <a:endParaRPr lang="en-GB" sz="1600"/>
          </a:p>
          <a:p>
            <a:endParaRPr lang="en-GB" sz="1600"/>
          </a:p>
          <a:p>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Research into new materials</a:t>
            </a:r>
          </a:p>
        </p:txBody>
      </p:sp>
      <p:cxnSp>
        <p:nvCxnSpPr>
          <p:cNvPr id="10" name="Straight Connector 9">
            <a:extLst>
              <a:ext uri="{FF2B5EF4-FFF2-40B4-BE49-F238E27FC236}">
                <a16:creationId xmlns:a16="http://schemas.microsoft.com/office/drawing/2014/main" id="{C4D4BB0B-342D-EB16-34F4-64D01BE6EA84}"/>
              </a:ext>
            </a:extLst>
          </p:cNvPr>
          <p:cNvCxnSpPr>
            <a:cxnSpLocks/>
          </p:cNvCxnSpPr>
          <p:nvPr/>
        </p:nvCxnSpPr>
        <p:spPr>
          <a:xfrm>
            <a:off x="3942893" y="662930"/>
            <a:ext cx="0" cy="5832968"/>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059ECC9-0F36-10E6-A22D-B43449493747}"/>
              </a:ext>
            </a:extLst>
          </p:cNvPr>
          <p:cNvCxnSpPr>
            <a:cxnSpLocks/>
          </p:cNvCxnSpPr>
          <p:nvPr/>
        </p:nvCxnSpPr>
        <p:spPr>
          <a:xfrm>
            <a:off x="7774839" y="662930"/>
            <a:ext cx="0" cy="5781761"/>
          </a:xfrm>
          <a:prstGeom prst="line">
            <a:avLst/>
          </a:prstGeom>
        </p:spPr>
        <p:style>
          <a:lnRef idx="3">
            <a:schemeClr val="dk1"/>
          </a:lnRef>
          <a:fillRef idx="0">
            <a:schemeClr val="dk1"/>
          </a:fillRef>
          <a:effectRef idx="2">
            <a:schemeClr val="dk1"/>
          </a:effectRef>
          <a:fontRef idx="minor">
            <a:schemeClr val="tx1"/>
          </a:fontRef>
        </p:style>
      </p:cxnSp>
      <p:grpSp>
        <p:nvGrpSpPr>
          <p:cNvPr id="14" name="Group 13">
            <a:extLst>
              <a:ext uri="{FF2B5EF4-FFF2-40B4-BE49-F238E27FC236}">
                <a16:creationId xmlns:a16="http://schemas.microsoft.com/office/drawing/2014/main" id="{99EE2B5E-1271-5113-CF5C-5820666BAA93}"/>
              </a:ext>
            </a:extLst>
          </p:cNvPr>
          <p:cNvGrpSpPr/>
          <p:nvPr/>
        </p:nvGrpSpPr>
        <p:grpSpPr>
          <a:xfrm>
            <a:off x="8659811" y="5001900"/>
            <a:ext cx="1713440" cy="1134534"/>
            <a:chOff x="8366905" y="3918344"/>
            <a:chExt cx="1713440" cy="1134534"/>
          </a:xfrm>
        </p:grpSpPr>
        <p:pic>
          <p:nvPicPr>
            <p:cNvPr id="12" name="Picture 11">
              <a:extLst>
                <a:ext uri="{FF2B5EF4-FFF2-40B4-BE49-F238E27FC236}">
                  <a16:creationId xmlns:a16="http://schemas.microsoft.com/office/drawing/2014/main" id="{519A6696-E227-E347-50A5-F0360918A8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6200000">
              <a:off x="8779225" y="3506025"/>
              <a:ext cx="880617" cy="1705256"/>
            </a:xfrm>
            <a:prstGeom prst="rect">
              <a:avLst/>
            </a:prstGeom>
          </p:spPr>
        </p:pic>
        <p:sp>
          <p:nvSpPr>
            <p:cNvPr id="13" name="TextBox 12">
              <a:extLst>
                <a:ext uri="{FF2B5EF4-FFF2-40B4-BE49-F238E27FC236}">
                  <a16:creationId xmlns:a16="http://schemas.microsoft.com/office/drawing/2014/main" id="{B67B61F5-1A50-A565-98A3-7EB704F17C5E}"/>
                </a:ext>
              </a:extLst>
            </p:cNvPr>
            <p:cNvSpPr txBox="1"/>
            <p:nvPr/>
          </p:nvSpPr>
          <p:spPr>
            <a:xfrm>
              <a:off x="8366905" y="4798962"/>
              <a:ext cx="1713440" cy="253916"/>
            </a:xfrm>
            <a:prstGeom prst="rect">
              <a:avLst/>
            </a:prstGeom>
            <a:noFill/>
          </p:spPr>
          <p:txBody>
            <a:bodyPr wrap="square" rtlCol="0">
              <a:spAutoFit/>
            </a:bodyPr>
            <a:lstStyle/>
            <a:p>
              <a:r>
                <a:rPr lang="en-GB" sz="1050" b="1"/>
                <a:t>Bulk metallic glass cell</a:t>
              </a:r>
            </a:p>
          </p:txBody>
        </p:sp>
      </p:grpSp>
      <p:grpSp>
        <p:nvGrpSpPr>
          <p:cNvPr id="18" name="Group 17">
            <a:extLst>
              <a:ext uri="{FF2B5EF4-FFF2-40B4-BE49-F238E27FC236}">
                <a16:creationId xmlns:a16="http://schemas.microsoft.com/office/drawing/2014/main" id="{01968C46-F73D-ACE4-5494-B9901198DC42}"/>
              </a:ext>
            </a:extLst>
          </p:cNvPr>
          <p:cNvGrpSpPr/>
          <p:nvPr/>
        </p:nvGrpSpPr>
        <p:grpSpPr>
          <a:xfrm>
            <a:off x="4791467" y="2091827"/>
            <a:ext cx="1792213" cy="1782818"/>
            <a:chOff x="4717986" y="2513800"/>
            <a:chExt cx="1792213" cy="1782818"/>
          </a:xfrm>
        </p:grpSpPr>
        <p:pic>
          <p:nvPicPr>
            <p:cNvPr id="16" name="Picture 15">
              <a:extLst>
                <a:ext uri="{FF2B5EF4-FFF2-40B4-BE49-F238E27FC236}">
                  <a16:creationId xmlns:a16="http://schemas.microsoft.com/office/drawing/2014/main" id="{ED0B1007-83AC-4943-C6F1-984D85E126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7987" y="2513800"/>
              <a:ext cx="1792212" cy="1528902"/>
            </a:xfrm>
            <a:prstGeom prst="rect">
              <a:avLst/>
            </a:prstGeom>
          </p:spPr>
        </p:pic>
        <p:sp>
          <p:nvSpPr>
            <p:cNvPr id="17" name="TextBox 16">
              <a:extLst>
                <a:ext uri="{FF2B5EF4-FFF2-40B4-BE49-F238E27FC236}">
                  <a16:creationId xmlns:a16="http://schemas.microsoft.com/office/drawing/2014/main" id="{B661F3C1-B811-2D18-22C5-C11192041D58}"/>
                </a:ext>
              </a:extLst>
            </p:cNvPr>
            <p:cNvSpPr txBox="1"/>
            <p:nvPr/>
          </p:nvSpPr>
          <p:spPr>
            <a:xfrm>
              <a:off x="4717986" y="4042702"/>
              <a:ext cx="1792213" cy="253916"/>
            </a:xfrm>
            <a:prstGeom prst="rect">
              <a:avLst/>
            </a:prstGeom>
            <a:noFill/>
          </p:spPr>
          <p:txBody>
            <a:bodyPr wrap="square" rtlCol="0">
              <a:spAutoFit/>
            </a:bodyPr>
            <a:lstStyle/>
            <a:p>
              <a:r>
                <a:rPr lang="en-GB" sz="1050" b="1"/>
                <a:t>Rotating sample changer</a:t>
              </a:r>
            </a:p>
          </p:txBody>
        </p:sp>
      </p:grpSp>
      <p:pic>
        <p:nvPicPr>
          <p:cNvPr id="20" name="Picture 19">
            <a:extLst>
              <a:ext uri="{FF2B5EF4-FFF2-40B4-BE49-F238E27FC236}">
                <a16:creationId xmlns:a16="http://schemas.microsoft.com/office/drawing/2014/main" id="{A72C2D22-8B82-7458-35D1-AF050E10C9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431" y="4771913"/>
            <a:ext cx="1681875" cy="1110605"/>
          </a:xfrm>
          <a:prstGeom prst="rect">
            <a:avLst/>
          </a:prstGeom>
        </p:spPr>
      </p:pic>
      <p:sp>
        <p:nvSpPr>
          <p:cNvPr id="21" name="TextBox 20">
            <a:extLst>
              <a:ext uri="{FF2B5EF4-FFF2-40B4-BE49-F238E27FC236}">
                <a16:creationId xmlns:a16="http://schemas.microsoft.com/office/drawing/2014/main" id="{4DE2A619-4279-DDFC-5AF0-0E8EF42DAFC5}"/>
              </a:ext>
            </a:extLst>
          </p:cNvPr>
          <p:cNvSpPr txBox="1"/>
          <p:nvPr/>
        </p:nvSpPr>
        <p:spPr>
          <a:xfrm>
            <a:off x="4699401" y="5882518"/>
            <a:ext cx="2069797" cy="253916"/>
          </a:xfrm>
          <a:prstGeom prst="rect">
            <a:avLst/>
          </a:prstGeom>
          <a:noFill/>
        </p:spPr>
        <p:txBody>
          <a:bodyPr wrap="none" rtlCol="0">
            <a:spAutoFit/>
          </a:bodyPr>
          <a:lstStyle/>
          <a:p>
            <a:r>
              <a:rPr lang="en-GB" sz="1050" b="1"/>
              <a:t>Robotics + Image recognition</a:t>
            </a:r>
          </a:p>
        </p:txBody>
      </p:sp>
      <p:cxnSp>
        <p:nvCxnSpPr>
          <p:cNvPr id="22" name="Straight Connector 21">
            <a:extLst>
              <a:ext uri="{FF2B5EF4-FFF2-40B4-BE49-F238E27FC236}">
                <a16:creationId xmlns:a16="http://schemas.microsoft.com/office/drawing/2014/main" id="{F36903C2-3AF9-AAD4-3717-8CA20E543B44}"/>
              </a:ext>
            </a:extLst>
          </p:cNvPr>
          <p:cNvCxnSpPr>
            <a:cxnSpLocks/>
          </p:cNvCxnSpPr>
          <p:nvPr/>
        </p:nvCxnSpPr>
        <p:spPr>
          <a:xfrm>
            <a:off x="128002" y="1370816"/>
            <a:ext cx="11949393" cy="0"/>
          </a:xfrm>
          <a:prstGeom prst="line">
            <a:avLst/>
          </a:prstGeom>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4CF16C01-5DB9-C45B-F4FD-B9D461BFC4A3}"/>
              </a:ext>
            </a:extLst>
          </p:cNvPr>
          <p:cNvPicPr>
            <a:picLocks noChangeAspect="1"/>
          </p:cNvPicPr>
          <p:nvPr/>
        </p:nvPicPr>
        <p:blipFill rotWithShape="1">
          <a:blip r:embed="rId6">
            <a:extLst>
              <a:ext uri="{28A0092B-C50C-407E-A947-70E740481C1C}">
                <a14:useLocalDpi xmlns:a14="http://schemas.microsoft.com/office/drawing/2010/main" val="0"/>
              </a:ext>
            </a:extLst>
          </a:blip>
          <a:srcRect l="3262" t="13097" r="2841" b="9147"/>
          <a:stretch/>
        </p:blipFill>
        <p:spPr>
          <a:xfrm>
            <a:off x="8802254" y="2341608"/>
            <a:ext cx="1347218" cy="1676066"/>
          </a:xfrm>
          <a:prstGeom prst="rect">
            <a:avLst/>
          </a:prstGeom>
        </p:spPr>
      </p:pic>
      <p:sp>
        <p:nvSpPr>
          <p:cNvPr id="28" name="TextBox 27">
            <a:extLst>
              <a:ext uri="{FF2B5EF4-FFF2-40B4-BE49-F238E27FC236}">
                <a16:creationId xmlns:a16="http://schemas.microsoft.com/office/drawing/2014/main" id="{386310BA-4FC8-C307-D015-7E948F09BC6E}"/>
              </a:ext>
            </a:extLst>
          </p:cNvPr>
          <p:cNvSpPr txBox="1"/>
          <p:nvPr/>
        </p:nvSpPr>
        <p:spPr>
          <a:xfrm>
            <a:off x="8686538" y="4017674"/>
            <a:ext cx="1560391" cy="415498"/>
          </a:xfrm>
          <a:prstGeom prst="rect">
            <a:avLst/>
          </a:prstGeom>
          <a:noFill/>
        </p:spPr>
        <p:txBody>
          <a:bodyPr wrap="square" rtlCol="0">
            <a:spAutoFit/>
          </a:bodyPr>
          <a:lstStyle/>
          <a:p>
            <a:pPr algn="ctr"/>
            <a:r>
              <a:rPr lang="en-GB" sz="1050" b="1"/>
              <a:t>Humidity control with 3D printed chamber</a:t>
            </a:r>
          </a:p>
        </p:txBody>
      </p:sp>
      <p:pic>
        <p:nvPicPr>
          <p:cNvPr id="29" name="Picture 3" descr="D:\Dropbox\S3NANO Final Meeting - Sheffield\Talk Material\DSCF2959 copy.jpg">
            <a:extLst>
              <a:ext uri="{FF2B5EF4-FFF2-40B4-BE49-F238E27FC236}">
                <a16:creationId xmlns:a16="http://schemas.microsoft.com/office/drawing/2014/main" id="{534D6C83-A705-C755-001D-D3FDFE6EB096}"/>
              </a:ext>
            </a:extLst>
          </p:cNvPr>
          <p:cNvPicPr>
            <a:picLocks noChangeAspect="1" noChangeArrowheads="1"/>
          </p:cNvPicPr>
          <p:nvPr/>
        </p:nvPicPr>
        <p:blipFill>
          <a:blip r:embed="rId7" cstate="print"/>
          <a:srcRect/>
          <a:stretch>
            <a:fillRect/>
          </a:stretch>
        </p:blipFill>
        <p:spPr bwMode="auto">
          <a:xfrm>
            <a:off x="1280808" y="2395515"/>
            <a:ext cx="1328526" cy="1992789"/>
          </a:xfrm>
          <a:prstGeom prst="rect">
            <a:avLst/>
          </a:prstGeom>
          <a:noFill/>
        </p:spPr>
      </p:pic>
      <p:sp>
        <p:nvSpPr>
          <p:cNvPr id="9" name="TextBox 8">
            <a:extLst>
              <a:ext uri="{FF2B5EF4-FFF2-40B4-BE49-F238E27FC236}">
                <a16:creationId xmlns:a16="http://schemas.microsoft.com/office/drawing/2014/main" id="{156DD924-C6D9-39C7-ECC8-A03662BE22C2}"/>
              </a:ext>
            </a:extLst>
          </p:cNvPr>
          <p:cNvSpPr txBox="1"/>
          <p:nvPr/>
        </p:nvSpPr>
        <p:spPr>
          <a:xfrm>
            <a:off x="608252" y="4388304"/>
            <a:ext cx="2673638" cy="415498"/>
          </a:xfrm>
          <a:prstGeom prst="rect">
            <a:avLst/>
          </a:prstGeom>
          <a:noFill/>
        </p:spPr>
        <p:txBody>
          <a:bodyPr wrap="square" rtlCol="0">
            <a:spAutoFit/>
          </a:bodyPr>
          <a:lstStyle/>
          <a:p>
            <a:pPr algn="ctr"/>
            <a:r>
              <a:rPr lang="en-GB" sz="1050" b="1"/>
              <a:t>&lt;10mK Dilution Fridge with fast sample exchange and integrated magnet</a:t>
            </a:r>
          </a:p>
        </p:txBody>
      </p:sp>
    </p:spTree>
    <p:extLst>
      <p:ext uri="{BB962C8B-B14F-4D97-AF65-F5344CB8AC3E}">
        <p14:creationId xmlns:p14="http://schemas.microsoft.com/office/powerpoint/2010/main" val="712186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57B055-C177-01DC-CC64-F115AD11A309}"/>
              </a:ext>
            </a:extLst>
          </p:cNvPr>
          <p:cNvSpPr>
            <a:spLocks noGrp="1"/>
          </p:cNvSpPr>
          <p:nvPr>
            <p:ph type="title"/>
          </p:nvPr>
        </p:nvSpPr>
        <p:spPr>
          <a:xfrm>
            <a:off x="266700" y="365125"/>
            <a:ext cx="7307016" cy="574675"/>
          </a:xfrm>
        </p:spPr>
        <p:txBody>
          <a:bodyPr>
            <a:normAutofit/>
          </a:bodyPr>
          <a:lstStyle/>
          <a:p>
            <a:r>
              <a:rPr lang="en-GB"/>
              <a:t>Target, reflector and Moderators (TRAMs)</a:t>
            </a:r>
          </a:p>
        </p:txBody>
      </p:sp>
      <p:sp>
        <p:nvSpPr>
          <p:cNvPr id="4" name="Content Placeholder 3">
            <a:extLst>
              <a:ext uri="{FF2B5EF4-FFF2-40B4-BE49-F238E27FC236}">
                <a16:creationId xmlns:a16="http://schemas.microsoft.com/office/drawing/2014/main" id="{2ADC70DC-9776-D5C2-0E32-17CE57265079}"/>
              </a:ext>
            </a:extLst>
          </p:cNvPr>
          <p:cNvSpPr>
            <a:spLocks noGrp="1"/>
          </p:cNvSpPr>
          <p:nvPr>
            <p:ph idx="1"/>
          </p:nvPr>
        </p:nvSpPr>
        <p:spPr/>
        <p:txBody>
          <a:bodyPr/>
          <a:lstStyle/>
          <a:p>
            <a:r>
              <a:rPr lang="en-GB"/>
              <a:t>Maintain, operate and develop targets for ISIS, ISIS-II</a:t>
            </a:r>
          </a:p>
          <a:p>
            <a:r>
              <a:rPr lang="en-GB"/>
              <a:t>Exploring TS1 Water pre-moderator</a:t>
            </a:r>
          </a:p>
          <a:p>
            <a:r>
              <a:rPr lang="en-GB"/>
              <a:t>Extensive work to optimise moderator performance</a:t>
            </a:r>
          </a:p>
          <a:p>
            <a:r>
              <a:rPr lang="en-GB"/>
              <a:t>4 year program to deliver remote retrieval handling facility to enable PIE</a:t>
            </a:r>
          </a:p>
          <a:p>
            <a:pPr lvl="1"/>
            <a:endParaRPr lang="en-GB"/>
          </a:p>
        </p:txBody>
      </p:sp>
      <p:pic>
        <p:nvPicPr>
          <p:cNvPr id="6" name="Picture Placeholder 5" descr="A close-up of a metal tube&#10;&#10;AI-generated content may be incorrect.">
            <a:extLst>
              <a:ext uri="{FF2B5EF4-FFF2-40B4-BE49-F238E27FC236}">
                <a16:creationId xmlns:a16="http://schemas.microsoft.com/office/drawing/2014/main" id="{D302DF8E-7C5D-D186-6EBA-E3B5ADC45C4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5" b="885"/>
          <a:stretch>
            <a:fillRect/>
          </a:stretch>
        </p:blipFill>
        <p:spPr>
          <a:xfrm>
            <a:off x="8842829" y="652462"/>
            <a:ext cx="3082471" cy="2422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59F42B81-EC73-AF90-1F36-A6385604BD93}"/>
              </a:ext>
            </a:extLst>
          </p:cNvPr>
          <p:cNvPicPr>
            <a:picLocks noChangeAspect="1"/>
          </p:cNvPicPr>
          <p:nvPr/>
        </p:nvPicPr>
        <p:blipFill>
          <a:blip r:embed="rId4"/>
          <a:stretch>
            <a:fillRect/>
          </a:stretch>
        </p:blipFill>
        <p:spPr>
          <a:xfrm>
            <a:off x="9652608" y="2414017"/>
            <a:ext cx="2272692" cy="4351338"/>
          </a:xfrm>
          <a:prstGeom prst="rect">
            <a:avLst/>
          </a:prstGeom>
        </p:spPr>
      </p:pic>
      <p:grpSp>
        <p:nvGrpSpPr>
          <p:cNvPr id="8" name="Group 7">
            <a:extLst>
              <a:ext uri="{FF2B5EF4-FFF2-40B4-BE49-F238E27FC236}">
                <a16:creationId xmlns:a16="http://schemas.microsoft.com/office/drawing/2014/main" id="{3BF83574-763D-2F65-B523-F7B6EF7DFEF0}"/>
              </a:ext>
            </a:extLst>
          </p:cNvPr>
          <p:cNvGrpSpPr/>
          <p:nvPr/>
        </p:nvGrpSpPr>
        <p:grpSpPr>
          <a:xfrm>
            <a:off x="3743974" y="3614504"/>
            <a:ext cx="5908634" cy="2560245"/>
            <a:chOff x="1264834" y="3639631"/>
            <a:chExt cx="5908634" cy="2560245"/>
          </a:xfrm>
        </p:grpSpPr>
        <p:sp>
          <p:nvSpPr>
            <p:cNvPr id="9" name="Oval 8">
              <a:extLst>
                <a:ext uri="{FF2B5EF4-FFF2-40B4-BE49-F238E27FC236}">
                  <a16:creationId xmlns:a16="http://schemas.microsoft.com/office/drawing/2014/main" id="{33332472-EA1E-50A5-20FC-70C4B3920F3D}"/>
                </a:ext>
              </a:extLst>
            </p:cNvPr>
            <p:cNvSpPr/>
            <p:nvPr/>
          </p:nvSpPr>
          <p:spPr>
            <a:xfrm rot="500910">
              <a:off x="1482290" y="4145226"/>
              <a:ext cx="1141988" cy="847395"/>
            </a:xfrm>
            <a:prstGeom prst="ellipse">
              <a:avLst/>
            </a:prstGeom>
            <a:solidFill>
              <a:schemeClr val="bg2">
                <a:lumMod val="90000"/>
              </a:schemeClr>
            </a:solidFill>
            <a:ln w="34925">
              <a:solidFill>
                <a:schemeClr val="bg2">
                  <a:lumMod val="90000"/>
                </a:schemeClr>
              </a:solidFill>
            </a:ln>
            <a:effectLst/>
            <a:scene3d>
              <a:camera prst="perspectiveFront" fov="2700000">
                <a:rot lat="19086000" lon="19067999" rev="3108000"/>
              </a:camera>
              <a:lightRig rig="threePt" dir="t">
                <a:rot lat="0" lon="0" rev="0"/>
              </a:lightRig>
            </a:scene3d>
            <a:sp3d extrusionH="107950" contourW="12700" prstMaterial="matte">
              <a:extrusionClr>
                <a:schemeClr val="tx1">
                  <a:lumMod val="50000"/>
                  <a:lumOff val="50000"/>
                </a:schemeClr>
              </a:extrusionClr>
              <a:contourClr>
                <a:schemeClr val="tx1">
                  <a:lumMod val="50000"/>
                  <a:lumOff val="5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sp>
          <p:nvSpPr>
            <p:cNvPr id="10" name="Rectangle 24">
              <a:extLst>
                <a:ext uri="{FF2B5EF4-FFF2-40B4-BE49-F238E27FC236}">
                  <a16:creationId xmlns:a16="http://schemas.microsoft.com/office/drawing/2014/main" id="{E299EF3C-0203-224A-9496-737877358A08}"/>
                </a:ext>
              </a:extLst>
            </p:cNvPr>
            <p:cNvSpPr/>
            <p:nvPr/>
          </p:nvSpPr>
          <p:spPr>
            <a:xfrm>
              <a:off x="3806602" y="4158719"/>
              <a:ext cx="457477" cy="728221"/>
            </a:xfrm>
            <a:custGeom>
              <a:avLst/>
              <a:gdLst>
                <a:gd name="connsiteX0" fmla="*/ 0 w 1565275"/>
                <a:gd name="connsiteY0" fmla="*/ 0 h 2486025"/>
                <a:gd name="connsiteX1" fmla="*/ 1565275 w 1565275"/>
                <a:gd name="connsiteY1" fmla="*/ 0 h 2486025"/>
                <a:gd name="connsiteX2" fmla="*/ 1565275 w 1565275"/>
                <a:gd name="connsiteY2" fmla="*/ 2486025 h 2486025"/>
                <a:gd name="connsiteX3" fmla="*/ 0 w 1565275"/>
                <a:gd name="connsiteY3" fmla="*/ 2486025 h 2486025"/>
                <a:gd name="connsiteX4" fmla="*/ 0 w 1565275"/>
                <a:gd name="connsiteY4" fmla="*/ 0 h 2486025"/>
                <a:gd name="connsiteX0" fmla="*/ 7790 w 1573065"/>
                <a:gd name="connsiteY0" fmla="*/ 0 h 2486025"/>
                <a:gd name="connsiteX1" fmla="*/ 1573065 w 1573065"/>
                <a:gd name="connsiteY1" fmla="*/ 0 h 2486025"/>
                <a:gd name="connsiteX2" fmla="*/ 1573065 w 1573065"/>
                <a:gd name="connsiteY2" fmla="*/ 2486025 h 2486025"/>
                <a:gd name="connsiteX3" fmla="*/ 7790 w 1573065"/>
                <a:gd name="connsiteY3" fmla="*/ 2486025 h 2486025"/>
                <a:gd name="connsiteX4" fmla="*/ 0 w 1573065"/>
                <a:gd name="connsiteY4" fmla="*/ 752477 h 2486025"/>
                <a:gd name="connsiteX5" fmla="*/ 7790 w 1573065"/>
                <a:gd name="connsiteY5" fmla="*/ 0 h 2486025"/>
                <a:gd name="connsiteX0" fmla="*/ 59189 w 1624464"/>
                <a:gd name="connsiteY0" fmla="*/ 0 h 2486025"/>
                <a:gd name="connsiteX1" fmla="*/ 1624464 w 1624464"/>
                <a:gd name="connsiteY1" fmla="*/ 0 h 2486025"/>
                <a:gd name="connsiteX2" fmla="*/ 1624464 w 1624464"/>
                <a:gd name="connsiteY2" fmla="*/ 2486025 h 2486025"/>
                <a:gd name="connsiteX3" fmla="*/ 59189 w 1624464"/>
                <a:gd name="connsiteY3" fmla="*/ 2486025 h 2486025"/>
                <a:gd name="connsiteX4" fmla="*/ 489549 w 1624464"/>
                <a:gd name="connsiteY4" fmla="*/ 873127 h 2486025"/>
                <a:gd name="connsiteX5" fmla="*/ 51399 w 1624464"/>
                <a:gd name="connsiteY5" fmla="*/ 752477 h 2486025"/>
                <a:gd name="connsiteX6" fmla="*/ 59189 w 1624464"/>
                <a:gd name="connsiteY6" fmla="*/ 0 h 2486025"/>
                <a:gd name="connsiteX0" fmla="*/ 59189 w 1624464"/>
                <a:gd name="connsiteY0" fmla="*/ 0 h 2486025"/>
                <a:gd name="connsiteX1" fmla="*/ 1624464 w 1624464"/>
                <a:gd name="connsiteY1" fmla="*/ 0 h 2486025"/>
                <a:gd name="connsiteX2" fmla="*/ 1624464 w 1624464"/>
                <a:gd name="connsiteY2" fmla="*/ 2486025 h 2486025"/>
                <a:gd name="connsiteX3" fmla="*/ 59189 w 1624464"/>
                <a:gd name="connsiteY3" fmla="*/ 2486025 h 2486025"/>
                <a:gd name="connsiteX4" fmla="*/ 489549 w 1624464"/>
                <a:gd name="connsiteY4" fmla="*/ 873127 h 2486025"/>
                <a:gd name="connsiteX5" fmla="*/ 318099 w 1624464"/>
                <a:gd name="connsiteY5" fmla="*/ 777877 h 2486025"/>
                <a:gd name="connsiteX6" fmla="*/ 51399 w 1624464"/>
                <a:gd name="connsiteY6" fmla="*/ 752477 h 2486025"/>
                <a:gd name="connsiteX7" fmla="*/ 59189 w 1624464"/>
                <a:gd name="connsiteY7" fmla="*/ 0 h 2486025"/>
                <a:gd name="connsiteX0" fmla="*/ 59189 w 1624464"/>
                <a:gd name="connsiteY0" fmla="*/ 0 h 2486025"/>
                <a:gd name="connsiteX1" fmla="*/ 1624464 w 1624464"/>
                <a:gd name="connsiteY1" fmla="*/ 0 h 2486025"/>
                <a:gd name="connsiteX2" fmla="*/ 1624464 w 1624464"/>
                <a:gd name="connsiteY2" fmla="*/ 2486025 h 2486025"/>
                <a:gd name="connsiteX3" fmla="*/ 59189 w 1624464"/>
                <a:gd name="connsiteY3" fmla="*/ 2486025 h 2486025"/>
                <a:gd name="connsiteX4" fmla="*/ 489549 w 1624464"/>
                <a:gd name="connsiteY4" fmla="*/ 873127 h 2486025"/>
                <a:gd name="connsiteX5" fmla="*/ 318099 w 1624464"/>
                <a:gd name="connsiteY5" fmla="*/ 777877 h 2486025"/>
                <a:gd name="connsiteX6" fmla="*/ 51399 w 1624464"/>
                <a:gd name="connsiteY6" fmla="*/ 752477 h 2486025"/>
                <a:gd name="connsiteX7" fmla="*/ 59189 w 1624464"/>
                <a:gd name="connsiteY7" fmla="*/ 0 h 2486025"/>
                <a:gd name="connsiteX0" fmla="*/ 59189 w 1624464"/>
                <a:gd name="connsiteY0" fmla="*/ 0 h 2486025"/>
                <a:gd name="connsiteX1" fmla="*/ 1624464 w 1624464"/>
                <a:gd name="connsiteY1" fmla="*/ 0 h 2486025"/>
                <a:gd name="connsiteX2" fmla="*/ 1624464 w 1624464"/>
                <a:gd name="connsiteY2" fmla="*/ 2486025 h 2486025"/>
                <a:gd name="connsiteX3" fmla="*/ 59189 w 1624464"/>
                <a:gd name="connsiteY3" fmla="*/ 2486025 h 2486025"/>
                <a:gd name="connsiteX4" fmla="*/ 489549 w 1624464"/>
                <a:gd name="connsiteY4" fmla="*/ 873127 h 2486025"/>
                <a:gd name="connsiteX5" fmla="*/ 318099 w 1624464"/>
                <a:gd name="connsiteY5" fmla="*/ 777877 h 2486025"/>
                <a:gd name="connsiteX6" fmla="*/ 51399 w 1624464"/>
                <a:gd name="connsiteY6" fmla="*/ 752477 h 2486025"/>
                <a:gd name="connsiteX7" fmla="*/ 59189 w 1624464"/>
                <a:gd name="connsiteY7" fmla="*/ 0 h 2486025"/>
                <a:gd name="connsiteX0" fmla="*/ 59189 w 1624464"/>
                <a:gd name="connsiteY0" fmla="*/ 0 h 2486025"/>
                <a:gd name="connsiteX1" fmla="*/ 1624464 w 1624464"/>
                <a:gd name="connsiteY1" fmla="*/ 0 h 2486025"/>
                <a:gd name="connsiteX2" fmla="*/ 1624464 w 1624464"/>
                <a:gd name="connsiteY2" fmla="*/ 2486025 h 2486025"/>
                <a:gd name="connsiteX3" fmla="*/ 59189 w 1624464"/>
                <a:gd name="connsiteY3" fmla="*/ 2486025 h 2486025"/>
                <a:gd name="connsiteX4" fmla="*/ 489549 w 1624464"/>
                <a:gd name="connsiteY4" fmla="*/ 873127 h 2486025"/>
                <a:gd name="connsiteX5" fmla="*/ 318099 w 1624464"/>
                <a:gd name="connsiteY5" fmla="*/ 777877 h 2486025"/>
                <a:gd name="connsiteX6" fmla="*/ 51399 w 1624464"/>
                <a:gd name="connsiteY6" fmla="*/ 752477 h 2486025"/>
                <a:gd name="connsiteX7" fmla="*/ 59189 w 1624464"/>
                <a:gd name="connsiteY7" fmla="*/ 0 h 2486025"/>
                <a:gd name="connsiteX0" fmla="*/ 55936 w 1621211"/>
                <a:gd name="connsiteY0" fmla="*/ 0 h 2486025"/>
                <a:gd name="connsiteX1" fmla="*/ 1621211 w 1621211"/>
                <a:gd name="connsiteY1" fmla="*/ 0 h 2486025"/>
                <a:gd name="connsiteX2" fmla="*/ 1621211 w 1621211"/>
                <a:gd name="connsiteY2" fmla="*/ 2486025 h 2486025"/>
                <a:gd name="connsiteX3" fmla="*/ 55936 w 1621211"/>
                <a:gd name="connsiteY3" fmla="*/ 2486025 h 2486025"/>
                <a:gd name="connsiteX4" fmla="*/ 537096 w 1621211"/>
                <a:gd name="connsiteY4" fmla="*/ 790577 h 2486025"/>
                <a:gd name="connsiteX5" fmla="*/ 314846 w 1621211"/>
                <a:gd name="connsiteY5" fmla="*/ 777877 h 2486025"/>
                <a:gd name="connsiteX6" fmla="*/ 48146 w 1621211"/>
                <a:gd name="connsiteY6" fmla="*/ 752477 h 2486025"/>
                <a:gd name="connsiteX7" fmla="*/ 55936 w 1621211"/>
                <a:gd name="connsiteY7" fmla="*/ 0 h 2486025"/>
                <a:gd name="connsiteX0" fmla="*/ 55936 w 1621211"/>
                <a:gd name="connsiteY0" fmla="*/ 0 h 2486025"/>
                <a:gd name="connsiteX1" fmla="*/ 1621211 w 1621211"/>
                <a:gd name="connsiteY1" fmla="*/ 0 h 2486025"/>
                <a:gd name="connsiteX2" fmla="*/ 1621211 w 1621211"/>
                <a:gd name="connsiteY2" fmla="*/ 2486025 h 2486025"/>
                <a:gd name="connsiteX3" fmla="*/ 55936 w 1621211"/>
                <a:gd name="connsiteY3" fmla="*/ 2486025 h 2486025"/>
                <a:gd name="connsiteX4" fmla="*/ 537096 w 1621211"/>
                <a:gd name="connsiteY4" fmla="*/ 790577 h 2486025"/>
                <a:gd name="connsiteX5" fmla="*/ 314846 w 1621211"/>
                <a:gd name="connsiteY5" fmla="*/ 777877 h 2486025"/>
                <a:gd name="connsiteX6" fmla="*/ 48146 w 1621211"/>
                <a:gd name="connsiteY6" fmla="*/ 752477 h 2486025"/>
                <a:gd name="connsiteX7" fmla="*/ 55936 w 1621211"/>
                <a:gd name="connsiteY7" fmla="*/ 0 h 2486025"/>
                <a:gd name="connsiteX0" fmla="*/ 55936 w 1621211"/>
                <a:gd name="connsiteY0" fmla="*/ 0 h 2486025"/>
                <a:gd name="connsiteX1" fmla="*/ 1621211 w 1621211"/>
                <a:gd name="connsiteY1" fmla="*/ 0 h 2486025"/>
                <a:gd name="connsiteX2" fmla="*/ 1621211 w 1621211"/>
                <a:gd name="connsiteY2" fmla="*/ 2486025 h 2486025"/>
                <a:gd name="connsiteX3" fmla="*/ 55936 w 1621211"/>
                <a:gd name="connsiteY3" fmla="*/ 2486025 h 2486025"/>
                <a:gd name="connsiteX4" fmla="*/ 537096 w 1621211"/>
                <a:gd name="connsiteY4" fmla="*/ 790577 h 2486025"/>
                <a:gd name="connsiteX5" fmla="*/ 314846 w 1621211"/>
                <a:gd name="connsiteY5" fmla="*/ 777877 h 2486025"/>
                <a:gd name="connsiteX6" fmla="*/ 48146 w 1621211"/>
                <a:gd name="connsiteY6" fmla="*/ 752477 h 2486025"/>
                <a:gd name="connsiteX7" fmla="*/ 55936 w 1621211"/>
                <a:gd name="connsiteY7" fmla="*/ 0 h 2486025"/>
                <a:gd name="connsiteX0" fmla="*/ 73741 w 1639016"/>
                <a:gd name="connsiteY0" fmla="*/ 0 h 2486025"/>
                <a:gd name="connsiteX1" fmla="*/ 1639016 w 1639016"/>
                <a:gd name="connsiteY1" fmla="*/ 0 h 2486025"/>
                <a:gd name="connsiteX2" fmla="*/ 1639016 w 1639016"/>
                <a:gd name="connsiteY2" fmla="*/ 2486025 h 2486025"/>
                <a:gd name="connsiteX3" fmla="*/ 73741 w 1639016"/>
                <a:gd name="connsiteY3" fmla="*/ 2486025 h 2486025"/>
                <a:gd name="connsiteX4" fmla="*/ 554901 w 1639016"/>
                <a:gd name="connsiteY4" fmla="*/ 790577 h 2486025"/>
                <a:gd name="connsiteX5" fmla="*/ 332651 w 1639016"/>
                <a:gd name="connsiteY5" fmla="*/ 777877 h 2486025"/>
                <a:gd name="connsiteX6" fmla="*/ 65951 w 1639016"/>
                <a:gd name="connsiteY6" fmla="*/ 752477 h 2486025"/>
                <a:gd name="connsiteX7" fmla="*/ 73741 w 1639016"/>
                <a:gd name="connsiteY7"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49385 w 1733500"/>
                <a:gd name="connsiteY5" fmla="*/ 790577 h 2486025"/>
                <a:gd name="connsiteX6" fmla="*/ 427135 w 1733500"/>
                <a:gd name="connsiteY6" fmla="*/ 777877 h 2486025"/>
                <a:gd name="connsiteX7" fmla="*/ 160435 w 1733500"/>
                <a:gd name="connsiteY7" fmla="*/ 752477 h 2486025"/>
                <a:gd name="connsiteX8" fmla="*/ 168225 w 1733500"/>
                <a:gd name="connsiteY8"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27135 w 1733500"/>
                <a:gd name="connsiteY7" fmla="*/ 777877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27135 w 1733500"/>
                <a:gd name="connsiteY7" fmla="*/ 777877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27135 w 1733500"/>
                <a:gd name="connsiteY7" fmla="*/ 777877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08085 w 1733500"/>
                <a:gd name="connsiteY7" fmla="*/ 733427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08085 w 1733500"/>
                <a:gd name="connsiteY7" fmla="*/ 733427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9385 w 1733500"/>
                <a:gd name="connsiteY6" fmla="*/ 790577 h 2486025"/>
                <a:gd name="connsiteX7" fmla="*/ 417610 w 1733500"/>
                <a:gd name="connsiteY7" fmla="*/ 742952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7610 w 1733500"/>
                <a:gd name="connsiteY7" fmla="*/ 742952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7610 w 1733500"/>
                <a:gd name="connsiteY7" fmla="*/ 742952 h 2486025"/>
                <a:gd name="connsiteX8" fmla="*/ 160435 w 1733500"/>
                <a:gd name="connsiteY8" fmla="*/ 752477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7610 w 1733500"/>
                <a:gd name="connsiteY7" fmla="*/ 742952 h 2486025"/>
                <a:gd name="connsiteX8" fmla="*/ 157260 w 1733500"/>
                <a:gd name="connsiteY8" fmla="*/ 749302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4435 w 1733500"/>
                <a:gd name="connsiteY7" fmla="*/ 746127 h 2486025"/>
                <a:gd name="connsiteX8" fmla="*/ 157260 w 1733500"/>
                <a:gd name="connsiteY8" fmla="*/ 749302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4435 w 1733500"/>
                <a:gd name="connsiteY7" fmla="*/ 746127 h 2486025"/>
                <a:gd name="connsiteX8" fmla="*/ 157260 w 1733500"/>
                <a:gd name="connsiteY8" fmla="*/ 749302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43035 w 1733500"/>
                <a:gd name="connsiteY6" fmla="*/ 741365 h 2486025"/>
                <a:gd name="connsiteX7" fmla="*/ 414435 w 1733500"/>
                <a:gd name="connsiteY7" fmla="*/ 746127 h 2486025"/>
                <a:gd name="connsiteX8" fmla="*/ 157260 w 1733500"/>
                <a:gd name="connsiteY8" fmla="*/ 749302 h 2486025"/>
                <a:gd name="connsiteX9" fmla="*/ 168225 w 1733500"/>
                <a:gd name="connsiteY9"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31923 w 1733500"/>
                <a:gd name="connsiteY6" fmla="*/ 1318685 h 2486025"/>
                <a:gd name="connsiteX7" fmla="*/ 643035 w 1733500"/>
                <a:gd name="connsiteY7" fmla="*/ 741365 h 2486025"/>
                <a:gd name="connsiteX8" fmla="*/ 414435 w 1733500"/>
                <a:gd name="connsiteY8" fmla="*/ 746127 h 2486025"/>
                <a:gd name="connsiteX9" fmla="*/ 157260 w 1733500"/>
                <a:gd name="connsiteY9" fmla="*/ 749302 h 2486025"/>
                <a:gd name="connsiteX10" fmla="*/ 168225 w 1733500"/>
                <a:gd name="connsiteY10"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31923 w 1733500"/>
                <a:gd name="connsiteY6" fmla="*/ 1318685 h 2486025"/>
                <a:gd name="connsiteX7" fmla="*/ 643035 w 1733500"/>
                <a:gd name="connsiteY7" fmla="*/ 741365 h 2486025"/>
                <a:gd name="connsiteX8" fmla="*/ 414435 w 1733500"/>
                <a:gd name="connsiteY8" fmla="*/ 746127 h 2486025"/>
                <a:gd name="connsiteX9" fmla="*/ 157260 w 1733500"/>
                <a:gd name="connsiteY9" fmla="*/ 749302 h 2486025"/>
                <a:gd name="connsiteX10" fmla="*/ 168225 w 1733500"/>
                <a:gd name="connsiteY10"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31923 w 1733500"/>
                <a:gd name="connsiteY6" fmla="*/ 1318685 h 2486025"/>
                <a:gd name="connsiteX7" fmla="*/ 643035 w 1733500"/>
                <a:gd name="connsiteY7" fmla="*/ 741365 h 2486025"/>
                <a:gd name="connsiteX8" fmla="*/ 414435 w 1733500"/>
                <a:gd name="connsiteY8" fmla="*/ 746127 h 2486025"/>
                <a:gd name="connsiteX9" fmla="*/ 157260 w 1733500"/>
                <a:gd name="connsiteY9" fmla="*/ 749302 h 2486025"/>
                <a:gd name="connsiteX10" fmla="*/ 168225 w 1733500"/>
                <a:gd name="connsiteY10"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31923 w 1733500"/>
                <a:gd name="connsiteY6" fmla="*/ 1318685 h 2486025"/>
                <a:gd name="connsiteX7" fmla="*/ 643035 w 1733500"/>
                <a:gd name="connsiteY7" fmla="*/ 741365 h 2486025"/>
                <a:gd name="connsiteX8" fmla="*/ 414435 w 1733500"/>
                <a:gd name="connsiteY8" fmla="*/ 746127 h 2486025"/>
                <a:gd name="connsiteX9" fmla="*/ 157260 w 1733500"/>
                <a:gd name="connsiteY9" fmla="*/ 749302 h 2486025"/>
                <a:gd name="connsiteX10" fmla="*/ 168225 w 1733500"/>
                <a:gd name="connsiteY10"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617635 w 1733500"/>
                <a:gd name="connsiteY5" fmla="*/ 2009777 h 2486025"/>
                <a:gd name="connsiteX6" fmla="*/ 631923 w 1733500"/>
                <a:gd name="connsiteY6" fmla="*/ 1318685 h 2486025"/>
                <a:gd name="connsiteX7" fmla="*/ 643035 w 1733500"/>
                <a:gd name="connsiteY7" fmla="*/ 741365 h 2486025"/>
                <a:gd name="connsiteX8" fmla="*/ 414435 w 1733500"/>
                <a:gd name="connsiteY8" fmla="*/ 746127 h 2486025"/>
                <a:gd name="connsiteX9" fmla="*/ 157260 w 1733500"/>
                <a:gd name="connsiteY9" fmla="*/ 749302 h 2486025"/>
                <a:gd name="connsiteX10" fmla="*/ 168225 w 1733500"/>
                <a:gd name="connsiteY10"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344056 w 1733500"/>
                <a:gd name="connsiteY5" fmla="*/ 2025652 h 2486025"/>
                <a:gd name="connsiteX6" fmla="*/ 617635 w 1733500"/>
                <a:gd name="connsiteY6" fmla="*/ 2009777 h 2486025"/>
                <a:gd name="connsiteX7" fmla="*/ 631923 w 1733500"/>
                <a:gd name="connsiteY7" fmla="*/ 1318685 h 2486025"/>
                <a:gd name="connsiteX8" fmla="*/ 643035 w 1733500"/>
                <a:gd name="connsiteY8" fmla="*/ 741365 h 2486025"/>
                <a:gd name="connsiteX9" fmla="*/ 414435 w 1733500"/>
                <a:gd name="connsiteY9" fmla="*/ 746127 h 2486025"/>
                <a:gd name="connsiteX10" fmla="*/ 157260 w 1733500"/>
                <a:gd name="connsiteY10" fmla="*/ 749302 h 2486025"/>
                <a:gd name="connsiteX11" fmla="*/ 168225 w 1733500"/>
                <a:gd name="connsiteY11"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344056 w 1733500"/>
                <a:gd name="connsiteY5" fmla="*/ 2025652 h 2486025"/>
                <a:gd name="connsiteX6" fmla="*/ 617635 w 1733500"/>
                <a:gd name="connsiteY6" fmla="*/ 2009777 h 2486025"/>
                <a:gd name="connsiteX7" fmla="*/ 631923 w 1733500"/>
                <a:gd name="connsiteY7" fmla="*/ 1318685 h 2486025"/>
                <a:gd name="connsiteX8" fmla="*/ 643035 w 1733500"/>
                <a:gd name="connsiteY8" fmla="*/ 741365 h 2486025"/>
                <a:gd name="connsiteX9" fmla="*/ 414435 w 1733500"/>
                <a:gd name="connsiteY9" fmla="*/ 746127 h 2486025"/>
                <a:gd name="connsiteX10" fmla="*/ 157260 w 1733500"/>
                <a:gd name="connsiteY10" fmla="*/ 749302 h 2486025"/>
                <a:gd name="connsiteX11" fmla="*/ 168225 w 1733500"/>
                <a:gd name="connsiteY11"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344056 w 1733500"/>
                <a:gd name="connsiteY5" fmla="*/ 2025652 h 2486025"/>
                <a:gd name="connsiteX6" fmla="*/ 617635 w 1733500"/>
                <a:gd name="connsiteY6" fmla="*/ 2009777 h 2486025"/>
                <a:gd name="connsiteX7" fmla="*/ 631923 w 1733500"/>
                <a:gd name="connsiteY7" fmla="*/ 1318685 h 2486025"/>
                <a:gd name="connsiteX8" fmla="*/ 643035 w 1733500"/>
                <a:gd name="connsiteY8" fmla="*/ 741365 h 2486025"/>
                <a:gd name="connsiteX9" fmla="*/ 414435 w 1733500"/>
                <a:gd name="connsiteY9" fmla="*/ 746127 h 2486025"/>
                <a:gd name="connsiteX10" fmla="*/ 157260 w 1733500"/>
                <a:gd name="connsiteY10" fmla="*/ 749302 h 2486025"/>
                <a:gd name="connsiteX11" fmla="*/ 168225 w 1733500"/>
                <a:gd name="connsiteY11" fmla="*/ 0 h 2486025"/>
                <a:gd name="connsiteX0" fmla="*/ 168225 w 1733500"/>
                <a:gd name="connsiteY0" fmla="*/ 0 h 2486025"/>
                <a:gd name="connsiteX1" fmla="*/ 1733500 w 1733500"/>
                <a:gd name="connsiteY1" fmla="*/ 0 h 2486025"/>
                <a:gd name="connsiteX2" fmla="*/ 1733500 w 1733500"/>
                <a:gd name="connsiteY2" fmla="*/ 2486025 h 2486025"/>
                <a:gd name="connsiteX3" fmla="*/ 168225 w 1733500"/>
                <a:gd name="connsiteY3" fmla="*/ 2486025 h 2486025"/>
                <a:gd name="connsiteX4" fmla="*/ 90585 w 1733500"/>
                <a:gd name="connsiteY4" fmla="*/ 2041527 h 2486025"/>
                <a:gd name="connsiteX5" fmla="*/ 344056 w 1733500"/>
                <a:gd name="connsiteY5" fmla="*/ 2025652 h 2486025"/>
                <a:gd name="connsiteX6" fmla="*/ 617635 w 1733500"/>
                <a:gd name="connsiteY6" fmla="*/ 2009777 h 2486025"/>
                <a:gd name="connsiteX7" fmla="*/ 631923 w 1733500"/>
                <a:gd name="connsiteY7" fmla="*/ 1318685 h 2486025"/>
                <a:gd name="connsiteX8" fmla="*/ 643035 w 1733500"/>
                <a:gd name="connsiteY8" fmla="*/ 741365 h 2486025"/>
                <a:gd name="connsiteX9" fmla="*/ 414435 w 1733500"/>
                <a:gd name="connsiteY9" fmla="*/ 746127 h 2486025"/>
                <a:gd name="connsiteX10" fmla="*/ 157260 w 1733500"/>
                <a:gd name="connsiteY10" fmla="*/ 749302 h 2486025"/>
                <a:gd name="connsiteX11" fmla="*/ 168225 w 1733500"/>
                <a:gd name="connsiteY11" fmla="*/ 0 h 2486025"/>
                <a:gd name="connsiteX0" fmla="*/ 153606 w 1718881"/>
                <a:gd name="connsiteY0" fmla="*/ 0 h 2486025"/>
                <a:gd name="connsiteX1" fmla="*/ 1718881 w 1718881"/>
                <a:gd name="connsiteY1" fmla="*/ 0 h 2486025"/>
                <a:gd name="connsiteX2" fmla="*/ 1718881 w 1718881"/>
                <a:gd name="connsiteY2" fmla="*/ 2486025 h 2486025"/>
                <a:gd name="connsiteX3" fmla="*/ 153606 w 1718881"/>
                <a:gd name="connsiteY3" fmla="*/ 2486025 h 2486025"/>
                <a:gd name="connsiteX4" fmla="*/ 75966 w 1718881"/>
                <a:gd name="connsiteY4" fmla="*/ 2041527 h 2486025"/>
                <a:gd name="connsiteX5" fmla="*/ 329437 w 1718881"/>
                <a:gd name="connsiteY5" fmla="*/ 2025652 h 2486025"/>
                <a:gd name="connsiteX6" fmla="*/ 603016 w 1718881"/>
                <a:gd name="connsiteY6" fmla="*/ 2009777 h 2486025"/>
                <a:gd name="connsiteX7" fmla="*/ 617304 w 1718881"/>
                <a:gd name="connsiteY7" fmla="*/ 1318685 h 2486025"/>
                <a:gd name="connsiteX8" fmla="*/ 628416 w 1718881"/>
                <a:gd name="connsiteY8" fmla="*/ 741365 h 2486025"/>
                <a:gd name="connsiteX9" fmla="*/ 399816 w 1718881"/>
                <a:gd name="connsiteY9" fmla="*/ 746127 h 2486025"/>
                <a:gd name="connsiteX10" fmla="*/ 142641 w 1718881"/>
                <a:gd name="connsiteY10" fmla="*/ 749302 h 2486025"/>
                <a:gd name="connsiteX11" fmla="*/ 153606 w 1718881"/>
                <a:gd name="connsiteY11" fmla="*/ 0 h 2486025"/>
                <a:gd name="connsiteX0" fmla="*/ 227546 w 1792821"/>
                <a:gd name="connsiteY0" fmla="*/ 0 h 2486025"/>
                <a:gd name="connsiteX1" fmla="*/ 1792821 w 1792821"/>
                <a:gd name="connsiteY1" fmla="*/ 0 h 2486025"/>
                <a:gd name="connsiteX2" fmla="*/ 1792821 w 1792821"/>
                <a:gd name="connsiteY2" fmla="*/ 2486025 h 2486025"/>
                <a:gd name="connsiteX3" fmla="*/ 117479 w 1792821"/>
                <a:gd name="connsiteY3" fmla="*/ 2481791 h 2486025"/>
                <a:gd name="connsiteX4" fmla="*/ 149906 w 1792821"/>
                <a:gd name="connsiteY4" fmla="*/ 2041527 h 2486025"/>
                <a:gd name="connsiteX5" fmla="*/ 403377 w 1792821"/>
                <a:gd name="connsiteY5" fmla="*/ 2025652 h 2486025"/>
                <a:gd name="connsiteX6" fmla="*/ 676956 w 1792821"/>
                <a:gd name="connsiteY6" fmla="*/ 2009777 h 2486025"/>
                <a:gd name="connsiteX7" fmla="*/ 691244 w 1792821"/>
                <a:gd name="connsiteY7" fmla="*/ 1318685 h 2486025"/>
                <a:gd name="connsiteX8" fmla="*/ 702356 w 1792821"/>
                <a:gd name="connsiteY8" fmla="*/ 741365 h 2486025"/>
                <a:gd name="connsiteX9" fmla="*/ 473756 w 1792821"/>
                <a:gd name="connsiteY9" fmla="*/ 746127 h 2486025"/>
                <a:gd name="connsiteX10" fmla="*/ 216581 w 1792821"/>
                <a:gd name="connsiteY10" fmla="*/ 749302 h 2486025"/>
                <a:gd name="connsiteX11" fmla="*/ 227546 w 1792821"/>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285898 w 1675342"/>
                <a:gd name="connsiteY5" fmla="*/ 2025652 h 2486025"/>
                <a:gd name="connsiteX6" fmla="*/ 559477 w 1675342"/>
                <a:gd name="connsiteY6" fmla="*/ 2009777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290131 w 1675342"/>
                <a:gd name="connsiteY5" fmla="*/ 2046819 h 2486025"/>
                <a:gd name="connsiteX6" fmla="*/ 559477 w 1675342"/>
                <a:gd name="connsiteY6" fmla="*/ 2009777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290131 w 1675342"/>
                <a:gd name="connsiteY5" fmla="*/ 2046819 h 2486025"/>
                <a:gd name="connsiteX6" fmla="*/ 551010 w 1675342"/>
                <a:gd name="connsiteY6" fmla="*/ 2052110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290131 w 1675342"/>
                <a:gd name="connsiteY5" fmla="*/ 2046819 h 2486025"/>
                <a:gd name="connsiteX6" fmla="*/ 551010 w 1675342"/>
                <a:gd name="connsiteY6" fmla="*/ 2052110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285897 w 1675342"/>
                <a:gd name="connsiteY5" fmla="*/ 2025652 h 2486025"/>
                <a:gd name="connsiteX6" fmla="*/ 551010 w 1675342"/>
                <a:gd name="connsiteY6" fmla="*/ 2052110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340930 w 1675342"/>
                <a:gd name="connsiteY5" fmla="*/ 2008719 h 2486025"/>
                <a:gd name="connsiteX6" fmla="*/ 551010 w 1675342"/>
                <a:gd name="connsiteY6" fmla="*/ 2052110 h 2486025"/>
                <a:gd name="connsiteX7" fmla="*/ 573765 w 1675342"/>
                <a:gd name="connsiteY7" fmla="*/ 1318685 h 2486025"/>
                <a:gd name="connsiteX8" fmla="*/ 584877 w 1675342"/>
                <a:gd name="connsiteY8" fmla="*/ 741365 h 2486025"/>
                <a:gd name="connsiteX9" fmla="*/ 356277 w 1675342"/>
                <a:gd name="connsiteY9" fmla="*/ 746127 h 2486025"/>
                <a:gd name="connsiteX10" fmla="*/ 99102 w 1675342"/>
                <a:gd name="connsiteY10" fmla="*/ 749302 h 2486025"/>
                <a:gd name="connsiteX11" fmla="*/ 110067 w 1675342"/>
                <a:gd name="connsiteY11"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551010 w 1675342"/>
                <a:gd name="connsiteY5" fmla="*/ 2052110 h 2486025"/>
                <a:gd name="connsiteX6" fmla="*/ 573765 w 1675342"/>
                <a:gd name="connsiteY6" fmla="*/ 1318685 h 2486025"/>
                <a:gd name="connsiteX7" fmla="*/ 584877 w 1675342"/>
                <a:gd name="connsiteY7" fmla="*/ 741365 h 2486025"/>
                <a:gd name="connsiteX8" fmla="*/ 356277 w 1675342"/>
                <a:gd name="connsiteY8" fmla="*/ 746127 h 2486025"/>
                <a:gd name="connsiteX9" fmla="*/ 99102 w 1675342"/>
                <a:gd name="connsiteY9" fmla="*/ 749302 h 2486025"/>
                <a:gd name="connsiteX10" fmla="*/ 110067 w 1675342"/>
                <a:gd name="connsiteY10"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551010 w 1675342"/>
                <a:gd name="connsiteY5" fmla="*/ 2052110 h 2486025"/>
                <a:gd name="connsiteX6" fmla="*/ 573765 w 1675342"/>
                <a:gd name="connsiteY6" fmla="*/ 1318685 h 2486025"/>
                <a:gd name="connsiteX7" fmla="*/ 584877 w 1675342"/>
                <a:gd name="connsiteY7" fmla="*/ 741365 h 2486025"/>
                <a:gd name="connsiteX8" fmla="*/ 356277 w 1675342"/>
                <a:gd name="connsiteY8" fmla="*/ 746127 h 2486025"/>
                <a:gd name="connsiteX9" fmla="*/ 99102 w 1675342"/>
                <a:gd name="connsiteY9" fmla="*/ 749302 h 2486025"/>
                <a:gd name="connsiteX10" fmla="*/ 110067 w 1675342"/>
                <a:gd name="connsiteY10" fmla="*/ 0 h 2486025"/>
                <a:gd name="connsiteX0" fmla="*/ 110067 w 1675342"/>
                <a:gd name="connsiteY0" fmla="*/ 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551010 w 1675342"/>
                <a:gd name="connsiteY5" fmla="*/ 2052110 h 2486025"/>
                <a:gd name="connsiteX6" fmla="*/ 573765 w 1675342"/>
                <a:gd name="connsiteY6" fmla="*/ 1318685 h 2486025"/>
                <a:gd name="connsiteX7" fmla="*/ 584877 w 1675342"/>
                <a:gd name="connsiteY7" fmla="*/ 741365 h 2486025"/>
                <a:gd name="connsiteX8" fmla="*/ 356277 w 1675342"/>
                <a:gd name="connsiteY8" fmla="*/ 746127 h 2486025"/>
                <a:gd name="connsiteX9" fmla="*/ 99102 w 1675342"/>
                <a:gd name="connsiteY9" fmla="*/ 749302 h 2486025"/>
                <a:gd name="connsiteX10" fmla="*/ 110067 w 1675342"/>
                <a:gd name="connsiteY10" fmla="*/ 0 h 2486025"/>
                <a:gd name="connsiteX0" fmla="*/ 105833 w 1675342"/>
                <a:gd name="connsiteY0" fmla="*/ 254000 h 2486025"/>
                <a:gd name="connsiteX1" fmla="*/ 1675342 w 1675342"/>
                <a:gd name="connsiteY1" fmla="*/ 0 h 2486025"/>
                <a:gd name="connsiteX2" fmla="*/ 1675342 w 1675342"/>
                <a:gd name="connsiteY2" fmla="*/ 2486025 h 2486025"/>
                <a:gd name="connsiteX3" fmla="*/ 0 w 1675342"/>
                <a:gd name="connsiteY3" fmla="*/ 2481791 h 2486025"/>
                <a:gd name="connsiteX4" fmla="*/ 32427 w 1675342"/>
                <a:gd name="connsiteY4" fmla="*/ 2041527 h 2486025"/>
                <a:gd name="connsiteX5" fmla="*/ 551010 w 1675342"/>
                <a:gd name="connsiteY5" fmla="*/ 2052110 h 2486025"/>
                <a:gd name="connsiteX6" fmla="*/ 573765 w 1675342"/>
                <a:gd name="connsiteY6" fmla="*/ 1318685 h 2486025"/>
                <a:gd name="connsiteX7" fmla="*/ 584877 w 1675342"/>
                <a:gd name="connsiteY7" fmla="*/ 741365 h 2486025"/>
                <a:gd name="connsiteX8" fmla="*/ 356277 w 1675342"/>
                <a:gd name="connsiteY8" fmla="*/ 746127 h 2486025"/>
                <a:gd name="connsiteX9" fmla="*/ 99102 w 1675342"/>
                <a:gd name="connsiteY9" fmla="*/ 749302 h 2486025"/>
                <a:gd name="connsiteX10" fmla="*/ 105833 w 1675342"/>
                <a:gd name="connsiteY10" fmla="*/ 254000 h 2486025"/>
                <a:gd name="connsiteX0" fmla="*/ 105833 w 1692275"/>
                <a:gd name="connsiteY0" fmla="*/ 21166 h 2253191"/>
                <a:gd name="connsiteX1" fmla="*/ 1692275 w 1692275"/>
                <a:gd name="connsiteY1" fmla="*/ 0 h 2253191"/>
                <a:gd name="connsiteX2" fmla="*/ 1675342 w 1692275"/>
                <a:gd name="connsiteY2" fmla="*/ 2253191 h 2253191"/>
                <a:gd name="connsiteX3" fmla="*/ 0 w 1692275"/>
                <a:gd name="connsiteY3" fmla="*/ 2248957 h 2253191"/>
                <a:gd name="connsiteX4" fmla="*/ 32427 w 1692275"/>
                <a:gd name="connsiteY4" fmla="*/ 1808693 h 2253191"/>
                <a:gd name="connsiteX5" fmla="*/ 551010 w 1692275"/>
                <a:gd name="connsiteY5" fmla="*/ 1819276 h 2253191"/>
                <a:gd name="connsiteX6" fmla="*/ 573765 w 1692275"/>
                <a:gd name="connsiteY6" fmla="*/ 1085851 h 2253191"/>
                <a:gd name="connsiteX7" fmla="*/ 584877 w 1692275"/>
                <a:gd name="connsiteY7" fmla="*/ 508531 h 2253191"/>
                <a:gd name="connsiteX8" fmla="*/ 356277 w 1692275"/>
                <a:gd name="connsiteY8" fmla="*/ 513293 h 2253191"/>
                <a:gd name="connsiteX9" fmla="*/ 99102 w 1692275"/>
                <a:gd name="connsiteY9" fmla="*/ 516468 h 2253191"/>
                <a:gd name="connsiteX10" fmla="*/ 105833 w 1692275"/>
                <a:gd name="connsiteY10" fmla="*/ 21166 h 2253191"/>
                <a:gd name="connsiteX0" fmla="*/ 105833 w 1692275"/>
                <a:gd name="connsiteY0" fmla="*/ 21166 h 2253191"/>
                <a:gd name="connsiteX1" fmla="*/ 1692275 w 1692275"/>
                <a:gd name="connsiteY1" fmla="*/ 0 h 2253191"/>
                <a:gd name="connsiteX2" fmla="*/ 1102931 w 1692275"/>
                <a:gd name="connsiteY2" fmla="*/ 518585 h 2253191"/>
                <a:gd name="connsiteX3" fmla="*/ 1675342 w 1692275"/>
                <a:gd name="connsiteY3" fmla="*/ 2253191 h 2253191"/>
                <a:gd name="connsiteX4" fmla="*/ 0 w 1692275"/>
                <a:gd name="connsiteY4" fmla="*/ 2248957 h 2253191"/>
                <a:gd name="connsiteX5" fmla="*/ 32427 w 1692275"/>
                <a:gd name="connsiteY5" fmla="*/ 1808693 h 2253191"/>
                <a:gd name="connsiteX6" fmla="*/ 551010 w 1692275"/>
                <a:gd name="connsiteY6" fmla="*/ 1819276 h 2253191"/>
                <a:gd name="connsiteX7" fmla="*/ 573765 w 1692275"/>
                <a:gd name="connsiteY7" fmla="*/ 1085851 h 2253191"/>
                <a:gd name="connsiteX8" fmla="*/ 584877 w 1692275"/>
                <a:gd name="connsiteY8" fmla="*/ 508531 h 2253191"/>
                <a:gd name="connsiteX9" fmla="*/ 356277 w 1692275"/>
                <a:gd name="connsiteY9" fmla="*/ 513293 h 2253191"/>
                <a:gd name="connsiteX10" fmla="*/ 99102 w 1692275"/>
                <a:gd name="connsiteY10" fmla="*/ 516468 h 2253191"/>
                <a:gd name="connsiteX11" fmla="*/ 105833 w 1692275"/>
                <a:gd name="connsiteY11" fmla="*/ 21166 h 2253191"/>
                <a:gd name="connsiteX0" fmla="*/ 105833 w 1804476"/>
                <a:gd name="connsiteY0" fmla="*/ 21166 h 2253191"/>
                <a:gd name="connsiteX1" fmla="*/ 1692275 w 1804476"/>
                <a:gd name="connsiteY1" fmla="*/ 0 h 2253191"/>
                <a:gd name="connsiteX2" fmla="*/ 1670197 w 1804476"/>
                <a:gd name="connsiteY2" fmla="*/ 510118 h 2253191"/>
                <a:gd name="connsiteX3" fmla="*/ 1102931 w 1804476"/>
                <a:gd name="connsiteY3" fmla="*/ 518585 h 2253191"/>
                <a:gd name="connsiteX4" fmla="*/ 1675342 w 1804476"/>
                <a:gd name="connsiteY4" fmla="*/ 2253191 h 2253191"/>
                <a:gd name="connsiteX5" fmla="*/ 0 w 1804476"/>
                <a:gd name="connsiteY5" fmla="*/ 2248957 h 2253191"/>
                <a:gd name="connsiteX6" fmla="*/ 32427 w 1804476"/>
                <a:gd name="connsiteY6" fmla="*/ 1808693 h 2253191"/>
                <a:gd name="connsiteX7" fmla="*/ 551010 w 1804476"/>
                <a:gd name="connsiteY7" fmla="*/ 1819276 h 2253191"/>
                <a:gd name="connsiteX8" fmla="*/ 573765 w 1804476"/>
                <a:gd name="connsiteY8" fmla="*/ 1085851 h 2253191"/>
                <a:gd name="connsiteX9" fmla="*/ 584877 w 1804476"/>
                <a:gd name="connsiteY9" fmla="*/ 508531 h 2253191"/>
                <a:gd name="connsiteX10" fmla="*/ 356277 w 1804476"/>
                <a:gd name="connsiteY10" fmla="*/ 513293 h 2253191"/>
                <a:gd name="connsiteX11" fmla="*/ 99102 w 1804476"/>
                <a:gd name="connsiteY11" fmla="*/ 516468 h 2253191"/>
                <a:gd name="connsiteX12" fmla="*/ 105833 w 1804476"/>
                <a:gd name="connsiteY12" fmla="*/ 21166 h 2253191"/>
                <a:gd name="connsiteX0" fmla="*/ 105833 w 1804476"/>
                <a:gd name="connsiteY0" fmla="*/ 21166 h 2253191"/>
                <a:gd name="connsiteX1" fmla="*/ 1692275 w 1804476"/>
                <a:gd name="connsiteY1" fmla="*/ 0 h 2253191"/>
                <a:gd name="connsiteX2" fmla="*/ 1670197 w 1804476"/>
                <a:gd name="connsiteY2" fmla="*/ 510118 h 2253191"/>
                <a:gd name="connsiteX3" fmla="*/ 1102931 w 1804476"/>
                <a:gd name="connsiteY3" fmla="*/ 518585 h 2253191"/>
                <a:gd name="connsiteX4" fmla="*/ 1675342 w 1804476"/>
                <a:gd name="connsiteY4" fmla="*/ 2253191 h 2253191"/>
                <a:gd name="connsiteX5" fmla="*/ 0 w 1804476"/>
                <a:gd name="connsiteY5" fmla="*/ 2248957 h 2253191"/>
                <a:gd name="connsiteX6" fmla="*/ 32427 w 1804476"/>
                <a:gd name="connsiteY6" fmla="*/ 1808693 h 2253191"/>
                <a:gd name="connsiteX7" fmla="*/ 551010 w 1804476"/>
                <a:gd name="connsiteY7" fmla="*/ 1819276 h 2253191"/>
                <a:gd name="connsiteX8" fmla="*/ 573765 w 1804476"/>
                <a:gd name="connsiteY8" fmla="*/ 1085851 h 2253191"/>
                <a:gd name="connsiteX9" fmla="*/ 584877 w 1804476"/>
                <a:gd name="connsiteY9" fmla="*/ 508531 h 2253191"/>
                <a:gd name="connsiteX10" fmla="*/ 356277 w 1804476"/>
                <a:gd name="connsiteY10" fmla="*/ 513293 h 2253191"/>
                <a:gd name="connsiteX11" fmla="*/ 99102 w 1804476"/>
                <a:gd name="connsiteY11" fmla="*/ 516468 h 2253191"/>
                <a:gd name="connsiteX12" fmla="*/ 105833 w 1804476"/>
                <a:gd name="connsiteY12" fmla="*/ 21166 h 2253191"/>
                <a:gd name="connsiteX0" fmla="*/ 105833 w 1787568"/>
                <a:gd name="connsiteY0" fmla="*/ 21166 h 2253191"/>
                <a:gd name="connsiteX1" fmla="*/ 1692275 w 1787568"/>
                <a:gd name="connsiteY1" fmla="*/ 0 h 2253191"/>
                <a:gd name="connsiteX2" fmla="*/ 1670197 w 1787568"/>
                <a:gd name="connsiteY2" fmla="*/ 510118 h 2253191"/>
                <a:gd name="connsiteX3" fmla="*/ 1102931 w 1787568"/>
                <a:gd name="connsiteY3" fmla="*/ 518585 h 2253191"/>
                <a:gd name="connsiteX4" fmla="*/ 1675342 w 1787568"/>
                <a:gd name="connsiteY4" fmla="*/ 2253191 h 2253191"/>
                <a:gd name="connsiteX5" fmla="*/ 0 w 1787568"/>
                <a:gd name="connsiteY5" fmla="*/ 2248957 h 2253191"/>
                <a:gd name="connsiteX6" fmla="*/ 32427 w 1787568"/>
                <a:gd name="connsiteY6" fmla="*/ 1808693 h 2253191"/>
                <a:gd name="connsiteX7" fmla="*/ 551010 w 1787568"/>
                <a:gd name="connsiteY7" fmla="*/ 1819276 h 2253191"/>
                <a:gd name="connsiteX8" fmla="*/ 573765 w 1787568"/>
                <a:gd name="connsiteY8" fmla="*/ 1085851 h 2253191"/>
                <a:gd name="connsiteX9" fmla="*/ 584877 w 1787568"/>
                <a:gd name="connsiteY9" fmla="*/ 508531 h 2253191"/>
                <a:gd name="connsiteX10" fmla="*/ 356277 w 1787568"/>
                <a:gd name="connsiteY10" fmla="*/ 513293 h 2253191"/>
                <a:gd name="connsiteX11" fmla="*/ 99102 w 1787568"/>
                <a:gd name="connsiteY11" fmla="*/ 516468 h 2253191"/>
                <a:gd name="connsiteX12" fmla="*/ 105833 w 1787568"/>
                <a:gd name="connsiteY12" fmla="*/ 21166 h 2253191"/>
                <a:gd name="connsiteX0" fmla="*/ 105833 w 1692275"/>
                <a:gd name="connsiteY0" fmla="*/ 21166 h 2253191"/>
                <a:gd name="connsiteX1" fmla="*/ 1692275 w 1692275"/>
                <a:gd name="connsiteY1" fmla="*/ 0 h 2253191"/>
                <a:gd name="connsiteX2" fmla="*/ 1670197 w 1692275"/>
                <a:gd name="connsiteY2" fmla="*/ 510118 h 2253191"/>
                <a:gd name="connsiteX3" fmla="*/ 1102931 w 1692275"/>
                <a:gd name="connsiteY3" fmla="*/ 518585 h 2253191"/>
                <a:gd name="connsiteX4" fmla="*/ 1675342 w 1692275"/>
                <a:gd name="connsiteY4" fmla="*/ 2253191 h 2253191"/>
                <a:gd name="connsiteX5" fmla="*/ 0 w 1692275"/>
                <a:gd name="connsiteY5" fmla="*/ 2248957 h 2253191"/>
                <a:gd name="connsiteX6" fmla="*/ 32427 w 1692275"/>
                <a:gd name="connsiteY6" fmla="*/ 1808693 h 2253191"/>
                <a:gd name="connsiteX7" fmla="*/ 551010 w 1692275"/>
                <a:gd name="connsiteY7" fmla="*/ 1819276 h 2253191"/>
                <a:gd name="connsiteX8" fmla="*/ 573765 w 1692275"/>
                <a:gd name="connsiteY8" fmla="*/ 1085851 h 2253191"/>
                <a:gd name="connsiteX9" fmla="*/ 584877 w 1692275"/>
                <a:gd name="connsiteY9" fmla="*/ 508531 h 2253191"/>
                <a:gd name="connsiteX10" fmla="*/ 356277 w 1692275"/>
                <a:gd name="connsiteY10" fmla="*/ 513293 h 2253191"/>
                <a:gd name="connsiteX11" fmla="*/ 99102 w 1692275"/>
                <a:gd name="connsiteY11" fmla="*/ 516468 h 2253191"/>
                <a:gd name="connsiteX12" fmla="*/ 105833 w 1692275"/>
                <a:gd name="connsiteY12" fmla="*/ 21166 h 2253191"/>
                <a:gd name="connsiteX0" fmla="*/ 105833 w 1692275"/>
                <a:gd name="connsiteY0" fmla="*/ 21166 h 2253191"/>
                <a:gd name="connsiteX1" fmla="*/ 1692275 w 1692275"/>
                <a:gd name="connsiteY1" fmla="*/ 0 h 2253191"/>
                <a:gd name="connsiteX2" fmla="*/ 1670197 w 1692275"/>
                <a:gd name="connsiteY2" fmla="*/ 510118 h 2253191"/>
                <a:gd name="connsiteX3" fmla="*/ 1102931 w 1692275"/>
                <a:gd name="connsiteY3" fmla="*/ 518585 h 2253191"/>
                <a:gd name="connsiteX4" fmla="*/ 1675342 w 1692275"/>
                <a:gd name="connsiteY4" fmla="*/ 2253191 h 2253191"/>
                <a:gd name="connsiteX5" fmla="*/ 0 w 1692275"/>
                <a:gd name="connsiteY5" fmla="*/ 2248957 h 2253191"/>
                <a:gd name="connsiteX6" fmla="*/ 32427 w 1692275"/>
                <a:gd name="connsiteY6" fmla="*/ 1808693 h 2253191"/>
                <a:gd name="connsiteX7" fmla="*/ 551010 w 1692275"/>
                <a:gd name="connsiteY7" fmla="*/ 1819276 h 2253191"/>
                <a:gd name="connsiteX8" fmla="*/ 573765 w 1692275"/>
                <a:gd name="connsiteY8" fmla="*/ 1085851 h 2253191"/>
                <a:gd name="connsiteX9" fmla="*/ 584877 w 1692275"/>
                <a:gd name="connsiteY9" fmla="*/ 508531 h 2253191"/>
                <a:gd name="connsiteX10" fmla="*/ 356277 w 1692275"/>
                <a:gd name="connsiteY10" fmla="*/ 513293 h 2253191"/>
                <a:gd name="connsiteX11" fmla="*/ 99102 w 1692275"/>
                <a:gd name="connsiteY11" fmla="*/ 516468 h 2253191"/>
                <a:gd name="connsiteX12" fmla="*/ 105833 w 1692275"/>
                <a:gd name="connsiteY12" fmla="*/ 21166 h 2253191"/>
                <a:gd name="connsiteX0" fmla="*/ 105833 w 1692275"/>
                <a:gd name="connsiteY0" fmla="*/ 21166 h 2253191"/>
                <a:gd name="connsiteX1" fmla="*/ 1692275 w 1692275"/>
                <a:gd name="connsiteY1" fmla="*/ 0 h 2253191"/>
                <a:gd name="connsiteX2" fmla="*/ 1670197 w 1692275"/>
                <a:gd name="connsiteY2" fmla="*/ 510118 h 2253191"/>
                <a:gd name="connsiteX3" fmla="*/ 1102931 w 1692275"/>
                <a:gd name="connsiteY3" fmla="*/ 518585 h 2253191"/>
                <a:gd name="connsiteX4" fmla="*/ 1132564 w 1692275"/>
                <a:gd name="connsiteY4" fmla="*/ 1784351 h 2253191"/>
                <a:gd name="connsiteX5" fmla="*/ 1675342 w 1692275"/>
                <a:gd name="connsiteY5" fmla="*/ 2253191 h 2253191"/>
                <a:gd name="connsiteX6" fmla="*/ 0 w 1692275"/>
                <a:gd name="connsiteY6" fmla="*/ 2248957 h 2253191"/>
                <a:gd name="connsiteX7" fmla="*/ 32427 w 1692275"/>
                <a:gd name="connsiteY7" fmla="*/ 1808693 h 2253191"/>
                <a:gd name="connsiteX8" fmla="*/ 551010 w 1692275"/>
                <a:gd name="connsiteY8" fmla="*/ 1819276 h 2253191"/>
                <a:gd name="connsiteX9" fmla="*/ 573765 w 1692275"/>
                <a:gd name="connsiteY9" fmla="*/ 1085851 h 2253191"/>
                <a:gd name="connsiteX10" fmla="*/ 584877 w 1692275"/>
                <a:gd name="connsiteY10" fmla="*/ 508531 h 2253191"/>
                <a:gd name="connsiteX11" fmla="*/ 356277 w 1692275"/>
                <a:gd name="connsiteY11" fmla="*/ 513293 h 2253191"/>
                <a:gd name="connsiteX12" fmla="*/ 99102 w 1692275"/>
                <a:gd name="connsiteY12" fmla="*/ 516468 h 2253191"/>
                <a:gd name="connsiteX13" fmla="*/ 105833 w 1692275"/>
                <a:gd name="connsiteY13"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73765 w 1699831"/>
                <a:gd name="connsiteY10" fmla="*/ 1085851 h 2253191"/>
                <a:gd name="connsiteX11" fmla="*/ 584877 w 1699831"/>
                <a:gd name="connsiteY11" fmla="*/ 508531 h 2253191"/>
                <a:gd name="connsiteX12" fmla="*/ 356277 w 1699831"/>
                <a:gd name="connsiteY12" fmla="*/ 513293 h 2253191"/>
                <a:gd name="connsiteX13" fmla="*/ 99102 w 1699831"/>
                <a:gd name="connsiteY13" fmla="*/ 516468 h 2253191"/>
                <a:gd name="connsiteX14" fmla="*/ 105833 w 1699831"/>
                <a:gd name="connsiteY14"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84877 w 1699831"/>
                <a:gd name="connsiteY10" fmla="*/ 508531 h 2253191"/>
                <a:gd name="connsiteX11" fmla="*/ 356277 w 1699831"/>
                <a:gd name="connsiteY11" fmla="*/ 513293 h 2253191"/>
                <a:gd name="connsiteX12" fmla="*/ 99102 w 1699831"/>
                <a:gd name="connsiteY12" fmla="*/ 516468 h 2253191"/>
                <a:gd name="connsiteX13" fmla="*/ 105833 w 1699831"/>
                <a:gd name="connsiteY13"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84877 w 1699831"/>
                <a:gd name="connsiteY10" fmla="*/ 508531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84877 w 1699831"/>
                <a:gd name="connsiteY10" fmla="*/ 508531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584877 w 1699831"/>
                <a:gd name="connsiteY10" fmla="*/ 508531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551010 w 1699831"/>
                <a:gd name="connsiteY9" fmla="*/ 18192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325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02931 w 1699831"/>
                <a:gd name="connsiteY3" fmla="*/ 518585 h 2253191"/>
                <a:gd name="connsiteX4" fmla="*/ 11198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830918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784351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784351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784351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699831"/>
                <a:gd name="connsiteY0" fmla="*/ 21166 h 2253191"/>
                <a:gd name="connsiteX1" fmla="*/ 1692275 w 1699831"/>
                <a:gd name="connsiteY1" fmla="*/ 0 h 2253191"/>
                <a:gd name="connsiteX2" fmla="*/ 1670197 w 1699831"/>
                <a:gd name="connsiteY2" fmla="*/ 510118 h 2253191"/>
                <a:gd name="connsiteX3" fmla="*/ 1145264 w 1699831"/>
                <a:gd name="connsiteY3" fmla="*/ 518585 h 2253191"/>
                <a:gd name="connsiteX4" fmla="*/ 1119864 w 1699831"/>
                <a:gd name="connsiteY4" fmla="*/ 1784351 h 2253191"/>
                <a:gd name="connsiteX5" fmla="*/ 1699831 w 1699831"/>
                <a:gd name="connsiteY5" fmla="*/ 1784351 h 2253191"/>
                <a:gd name="connsiteX6" fmla="*/ 1675342 w 1699831"/>
                <a:gd name="connsiteY6" fmla="*/ 2253191 h 2253191"/>
                <a:gd name="connsiteX7" fmla="*/ 0 w 1699831"/>
                <a:gd name="connsiteY7" fmla="*/ 2248957 h 2253191"/>
                <a:gd name="connsiteX8" fmla="*/ 32427 w 1699831"/>
                <a:gd name="connsiteY8" fmla="*/ 1808693 h 2253191"/>
                <a:gd name="connsiteX9" fmla="*/ 627210 w 1699831"/>
                <a:gd name="connsiteY9" fmla="*/ 1781176 h 2253191"/>
                <a:gd name="connsiteX10" fmla="*/ 656844 w 1699831"/>
                <a:gd name="connsiteY10" fmla="*/ 525464 h 2253191"/>
                <a:gd name="connsiteX11" fmla="*/ 99102 w 1699831"/>
                <a:gd name="connsiteY11" fmla="*/ 516468 h 2253191"/>
                <a:gd name="connsiteX12" fmla="*/ 105833 w 1699831"/>
                <a:gd name="connsiteY12" fmla="*/ 21166 h 2253191"/>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19864 w 1700742"/>
                <a:gd name="connsiteY4" fmla="*/ 1784351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11397 w 1700742"/>
                <a:gd name="connsiteY4" fmla="*/ 1801284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11397 w 1700742"/>
                <a:gd name="connsiteY4" fmla="*/ 1801284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24097 w 1700742"/>
                <a:gd name="connsiteY4" fmla="*/ 1805518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24097 w 1700742"/>
                <a:gd name="connsiteY4" fmla="*/ 1805518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24097 w 1700742"/>
                <a:gd name="connsiteY4" fmla="*/ 1805518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24097 w 1700742"/>
                <a:gd name="connsiteY4" fmla="*/ 1805518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27210 w 1700742"/>
                <a:gd name="connsiteY9" fmla="*/ 17811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105833 w 1700742"/>
                <a:gd name="connsiteY0" fmla="*/ 21166 h 2248958"/>
                <a:gd name="connsiteX1" fmla="*/ 1692275 w 1700742"/>
                <a:gd name="connsiteY1" fmla="*/ 0 h 2248958"/>
                <a:gd name="connsiteX2" fmla="*/ 1670197 w 1700742"/>
                <a:gd name="connsiteY2" fmla="*/ 510118 h 2248958"/>
                <a:gd name="connsiteX3" fmla="*/ 1145264 w 1700742"/>
                <a:gd name="connsiteY3" fmla="*/ 518585 h 2248958"/>
                <a:gd name="connsiteX4" fmla="*/ 1124097 w 1700742"/>
                <a:gd name="connsiteY4" fmla="*/ 1805518 h 2248958"/>
                <a:gd name="connsiteX5" fmla="*/ 1699831 w 1700742"/>
                <a:gd name="connsiteY5" fmla="*/ 1784351 h 2248958"/>
                <a:gd name="connsiteX6" fmla="*/ 1700742 w 1700742"/>
                <a:gd name="connsiteY6" fmla="*/ 2248958 h 2248958"/>
                <a:gd name="connsiteX7" fmla="*/ 0 w 1700742"/>
                <a:gd name="connsiteY7" fmla="*/ 2248957 h 2248958"/>
                <a:gd name="connsiteX8" fmla="*/ 32427 w 1700742"/>
                <a:gd name="connsiteY8" fmla="*/ 1808693 h 2248958"/>
                <a:gd name="connsiteX9" fmla="*/ 631443 w 1700742"/>
                <a:gd name="connsiteY9" fmla="*/ 1819276 h 2248958"/>
                <a:gd name="connsiteX10" fmla="*/ 656844 w 1700742"/>
                <a:gd name="connsiteY10" fmla="*/ 525464 h 2248958"/>
                <a:gd name="connsiteX11" fmla="*/ 99102 w 1700742"/>
                <a:gd name="connsiteY11" fmla="*/ 516468 h 2248958"/>
                <a:gd name="connsiteX12" fmla="*/ 105833 w 1700742"/>
                <a:gd name="connsiteY12" fmla="*/ 21166 h 2248958"/>
                <a:gd name="connsiteX0" fmla="*/ 84667 w 1679576"/>
                <a:gd name="connsiteY0" fmla="*/ 21166 h 2253191"/>
                <a:gd name="connsiteX1" fmla="*/ 1671109 w 1679576"/>
                <a:gd name="connsiteY1" fmla="*/ 0 h 2253191"/>
                <a:gd name="connsiteX2" fmla="*/ 1649031 w 1679576"/>
                <a:gd name="connsiteY2" fmla="*/ 510118 h 2253191"/>
                <a:gd name="connsiteX3" fmla="*/ 1124098 w 1679576"/>
                <a:gd name="connsiteY3" fmla="*/ 518585 h 2253191"/>
                <a:gd name="connsiteX4" fmla="*/ 1102931 w 1679576"/>
                <a:gd name="connsiteY4" fmla="*/ 1805518 h 2253191"/>
                <a:gd name="connsiteX5" fmla="*/ 1678665 w 1679576"/>
                <a:gd name="connsiteY5" fmla="*/ 1784351 h 2253191"/>
                <a:gd name="connsiteX6" fmla="*/ 1679576 w 1679576"/>
                <a:gd name="connsiteY6" fmla="*/ 2248958 h 2253191"/>
                <a:gd name="connsiteX7" fmla="*/ 0 w 1679576"/>
                <a:gd name="connsiteY7" fmla="*/ 2253191 h 2253191"/>
                <a:gd name="connsiteX8" fmla="*/ 11261 w 1679576"/>
                <a:gd name="connsiteY8" fmla="*/ 1808693 h 2253191"/>
                <a:gd name="connsiteX9" fmla="*/ 610277 w 1679576"/>
                <a:gd name="connsiteY9" fmla="*/ 1819276 h 2253191"/>
                <a:gd name="connsiteX10" fmla="*/ 635678 w 1679576"/>
                <a:gd name="connsiteY10" fmla="*/ 525464 h 2253191"/>
                <a:gd name="connsiteX11" fmla="*/ 77936 w 1679576"/>
                <a:gd name="connsiteY11" fmla="*/ 516468 h 2253191"/>
                <a:gd name="connsiteX12" fmla="*/ 84667 w 1679576"/>
                <a:gd name="connsiteY12" fmla="*/ 21166 h 2253191"/>
                <a:gd name="connsiteX0" fmla="*/ 91267 w 1686176"/>
                <a:gd name="connsiteY0" fmla="*/ 21166 h 2253191"/>
                <a:gd name="connsiteX1" fmla="*/ 1677709 w 1686176"/>
                <a:gd name="connsiteY1" fmla="*/ 0 h 2253191"/>
                <a:gd name="connsiteX2" fmla="*/ 1655631 w 1686176"/>
                <a:gd name="connsiteY2" fmla="*/ 510118 h 2253191"/>
                <a:gd name="connsiteX3" fmla="*/ 1130698 w 1686176"/>
                <a:gd name="connsiteY3" fmla="*/ 518585 h 2253191"/>
                <a:gd name="connsiteX4" fmla="*/ 1109531 w 1686176"/>
                <a:gd name="connsiteY4" fmla="*/ 1805518 h 2253191"/>
                <a:gd name="connsiteX5" fmla="*/ 1685265 w 1686176"/>
                <a:gd name="connsiteY5" fmla="*/ 1784351 h 2253191"/>
                <a:gd name="connsiteX6" fmla="*/ 1686176 w 1686176"/>
                <a:gd name="connsiteY6" fmla="*/ 2248958 h 2253191"/>
                <a:gd name="connsiteX7" fmla="*/ 6600 w 1686176"/>
                <a:gd name="connsiteY7" fmla="*/ 2253191 h 2253191"/>
                <a:gd name="connsiteX8" fmla="*/ 927 w 1686176"/>
                <a:gd name="connsiteY8" fmla="*/ 1791760 h 2253191"/>
                <a:gd name="connsiteX9" fmla="*/ 616877 w 1686176"/>
                <a:gd name="connsiteY9" fmla="*/ 1819276 h 2253191"/>
                <a:gd name="connsiteX10" fmla="*/ 642278 w 1686176"/>
                <a:gd name="connsiteY10" fmla="*/ 525464 h 2253191"/>
                <a:gd name="connsiteX11" fmla="*/ 84536 w 1686176"/>
                <a:gd name="connsiteY11" fmla="*/ 516468 h 2253191"/>
                <a:gd name="connsiteX12" fmla="*/ 91267 w 1686176"/>
                <a:gd name="connsiteY12" fmla="*/ 21166 h 2253191"/>
                <a:gd name="connsiteX0" fmla="*/ 93890 w 1688799"/>
                <a:gd name="connsiteY0" fmla="*/ 21166 h 2253191"/>
                <a:gd name="connsiteX1" fmla="*/ 1680332 w 1688799"/>
                <a:gd name="connsiteY1" fmla="*/ 0 h 2253191"/>
                <a:gd name="connsiteX2" fmla="*/ 1658254 w 1688799"/>
                <a:gd name="connsiteY2" fmla="*/ 510118 h 2253191"/>
                <a:gd name="connsiteX3" fmla="*/ 1133321 w 1688799"/>
                <a:gd name="connsiteY3" fmla="*/ 518585 h 2253191"/>
                <a:gd name="connsiteX4" fmla="*/ 1112154 w 1688799"/>
                <a:gd name="connsiteY4" fmla="*/ 1805518 h 2253191"/>
                <a:gd name="connsiteX5" fmla="*/ 1687888 w 1688799"/>
                <a:gd name="connsiteY5" fmla="*/ 1784351 h 2253191"/>
                <a:gd name="connsiteX6" fmla="*/ 1688799 w 1688799"/>
                <a:gd name="connsiteY6" fmla="*/ 2248958 h 2253191"/>
                <a:gd name="connsiteX7" fmla="*/ 9223 w 1688799"/>
                <a:gd name="connsiteY7" fmla="*/ 2253191 h 2253191"/>
                <a:gd name="connsiteX8" fmla="*/ 3550 w 1688799"/>
                <a:gd name="connsiteY8" fmla="*/ 1791760 h 2253191"/>
                <a:gd name="connsiteX9" fmla="*/ 619500 w 1688799"/>
                <a:gd name="connsiteY9" fmla="*/ 1819276 h 2253191"/>
                <a:gd name="connsiteX10" fmla="*/ 644901 w 1688799"/>
                <a:gd name="connsiteY10" fmla="*/ 525464 h 2253191"/>
                <a:gd name="connsiteX11" fmla="*/ 87159 w 1688799"/>
                <a:gd name="connsiteY11" fmla="*/ 516468 h 2253191"/>
                <a:gd name="connsiteX12" fmla="*/ 93890 w 1688799"/>
                <a:gd name="connsiteY12" fmla="*/ 21166 h 225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88799" h="2253191">
                  <a:moveTo>
                    <a:pt x="93890" y="21166"/>
                  </a:moveTo>
                  <a:lnTo>
                    <a:pt x="1680332" y="0"/>
                  </a:lnTo>
                  <a:cubicBezTo>
                    <a:pt x="1655309" y="518230"/>
                    <a:pt x="1688744" y="17287"/>
                    <a:pt x="1658254" y="510118"/>
                  </a:cubicBezTo>
                  <a:cubicBezTo>
                    <a:pt x="1111297" y="520349"/>
                    <a:pt x="1697614" y="516645"/>
                    <a:pt x="1133321" y="518585"/>
                  </a:cubicBezTo>
                  <a:cubicBezTo>
                    <a:pt x="1140376" y="1804107"/>
                    <a:pt x="1126265" y="519997"/>
                    <a:pt x="1112154" y="1805518"/>
                  </a:cubicBezTo>
                  <a:cubicBezTo>
                    <a:pt x="1696354" y="1791408"/>
                    <a:pt x="1107921" y="1798462"/>
                    <a:pt x="1687888" y="1784351"/>
                  </a:cubicBezTo>
                  <a:cubicBezTo>
                    <a:pt x="1683958" y="2242609"/>
                    <a:pt x="1684262" y="1782233"/>
                    <a:pt x="1688799" y="2248958"/>
                  </a:cubicBezTo>
                  <a:lnTo>
                    <a:pt x="9223" y="2253191"/>
                  </a:lnTo>
                  <a:cubicBezTo>
                    <a:pt x="3163" y="1795990"/>
                    <a:pt x="-4676" y="2230969"/>
                    <a:pt x="3550" y="1791760"/>
                  </a:cubicBezTo>
                  <a:cubicBezTo>
                    <a:pt x="577985" y="1766714"/>
                    <a:pt x="127110" y="1808516"/>
                    <a:pt x="619500" y="1819276"/>
                  </a:cubicBezTo>
                  <a:cubicBezTo>
                    <a:pt x="643842" y="569649"/>
                    <a:pt x="618090" y="1801461"/>
                    <a:pt x="644901" y="525464"/>
                  </a:cubicBezTo>
                  <a:cubicBezTo>
                    <a:pt x="158949" y="536929"/>
                    <a:pt x="564933" y="546896"/>
                    <a:pt x="87159" y="516468"/>
                  </a:cubicBezTo>
                  <a:cubicBezTo>
                    <a:pt x="89756" y="265642"/>
                    <a:pt x="91293" y="271992"/>
                    <a:pt x="93890" y="21166"/>
                  </a:cubicBezTo>
                  <a:close/>
                </a:path>
              </a:pathLst>
            </a:custGeom>
            <a:solidFill>
              <a:schemeClr val="bg2">
                <a:lumMod val="90000"/>
              </a:schemeClr>
            </a:solidFill>
            <a:ln w="34925">
              <a:solidFill>
                <a:schemeClr val="bg2">
                  <a:lumMod val="90000"/>
                </a:schemeClr>
              </a:solidFill>
            </a:ln>
            <a:effectLst/>
            <a:scene3d>
              <a:camera prst="perspectiveFront" fov="2700000">
                <a:rot lat="19086000" lon="19067999" rev="3108000"/>
              </a:camera>
              <a:lightRig rig="threePt" dir="t">
                <a:rot lat="0" lon="0" rev="0"/>
              </a:lightRig>
            </a:scene3d>
            <a:sp3d extrusionH="107950" contourW="12700" prstMaterial="matte">
              <a:extrusionClr>
                <a:schemeClr val="tx1">
                  <a:lumMod val="50000"/>
                  <a:lumOff val="50000"/>
                </a:schemeClr>
              </a:extrusionClr>
              <a:contourClr>
                <a:schemeClr val="tx1">
                  <a:lumMod val="50000"/>
                  <a:lumOff val="50000"/>
                </a:schemeClr>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sp>
          <p:nvSpPr>
            <p:cNvPr id="11" name="TextBox 10">
              <a:extLst>
                <a:ext uri="{FF2B5EF4-FFF2-40B4-BE49-F238E27FC236}">
                  <a16:creationId xmlns:a16="http://schemas.microsoft.com/office/drawing/2014/main" id="{4EF9E327-B228-FD8B-88B3-E9552DA4F918}"/>
                </a:ext>
              </a:extLst>
            </p:cNvPr>
            <p:cNvSpPr txBox="1"/>
            <p:nvPr/>
          </p:nvSpPr>
          <p:spPr>
            <a:xfrm>
              <a:off x="1264834" y="5245769"/>
              <a:ext cx="181917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mn-ea"/>
                  <a:cs typeface="+mn-cs"/>
                </a:rPr>
                <a:t>Cut coupon  from target material in RRHF</a:t>
              </a:r>
            </a:p>
          </p:txBody>
        </p:sp>
        <p:sp>
          <p:nvSpPr>
            <p:cNvPr id="12" name="TextBox 11">
              <a:extLst>
                <a:ext uri="{FF2B5EF4-FFF2-40B4-BE49-F238E27FC236}">
                  <a16:creationId xmlns:a16="http://schemas.microsoft.com/office/drawing/2014/main" id="{DF0AE597-A6E4-2525-22F2-A9A4C2411F42}"/>
                </a:ext>
              </a:extLst>
            </p:cNvPr>
            <p:cNvSpPr txBox="1"/>
            <p:nvPr/>
          </p:nvSpPr>
          <p:spPr>
            <a:xfrm>
              <a:off x="3299015" y="5245769"/>
              <a:ext cx="15834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mn-ea"/>
                  <a:cs typeface="+mn-cs"/>
                </a:rPr>
                <a:t>Cut and test experiential specimen at off site facility</a:t>
              </a:r>
            </a:p>
          </p:txBody>
        </p:sp>
        <p:grpSp>
          <p:nvGrpSpPr>
            <p:cNvPr id="13" name="Group 12">
              <a:extLst>
                <a:ext uri="{FF2B5EF4-FFF2-40B4-BE49-F238E27FC236}">
                  <a16:creationId xmlns:a16="http://schemas.microsoft.com/office/drawing/2014/main" id="{50213971-F924-25D6-2BF7-DBC1789FC24E}"/>
                </a:ext>
              </a:extLst>
            </p:cNvPr>
            <p:cNvGrpSpPr/>
            <p:nvPr/>
          </p:nvGrpSpPr>
          <p:grpSpPr>
            <a:xfrm>
              <a:off x="5243272" y="3639631"/>
              <a:ext cx="1672479" cy="1578080"/>
              <a:chOff x="6096000" y="4066617"/>
              <a:chExt cx="1456780" cy="1532286"/>
            </a:xfrm>
          </p:grpSpPr>
          <p:cxnSp>
            <p:nvCxnSpPr>
              <p:cNvPr id="17" name="Straight Arrow Connector 16">
                <a:extLst>
                  <a:ext uri="{FF2B5EF4-FFF2-40B4-BE49-F238E27FC236}">
                    <a16:creationId xmlns:a16="http://schemas.microsoft.com/office/drawing/2014/main" id="{FE8D889D-799B-EB27-4467-13CE2163980D}"/>
                  </a:ext>
                </a:extLst>
              </p:cNvPr>
              <p:cNvCxnSpPr>
                <a:cxnSpLocks/>
              </p:cNvCxnSpPr>
              <p:nvPr/>
            </p:nvCxnSpPr>
            <p:spPr>
              <a:xfrm flipV="1">
                <a:off x="6458552" y="4182534"/>
                <a:ext cx="0" cy="10697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2AD623E7-EE84-D919-4007-C679155B3300}"/>
                  </a:ext>
                </a:extLst>
              </p:cNvPr>
              <p:cNvCxnSpPr>
                <a:cxnSpLocks/>
              </p:cNvCxnSpPr>
              <p:nvPr/>
            </p:nvCxnSpPr>
            <p:spPr>
              <a:xfrm>
                <a:off x="6450086" y="5245769"/>
                <a:ext cx="103943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4D101943-AECF-88BD-2FD5-EC992920795A}"/>
                  </a:ext>
                </a:extLst>
              </p:cNvPr>
              <p:cNvSpPr txBox="1"/>
              <p:nvPr/>
            </p:nvSpPr>
            <p:spPr>
              <a:xfrm>
                <a:off x="6096000" y="4066617"/>
                <a:ext cx="275343" cy="3586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Roboto" panose="02000000000000000000" pitchFamily="2" charset="0"/>
                    <a:ea typeface="+mn-ea"/>
                    <a:cs typeface="+mn-cs"/>
                  </a:rPr>
                  <a:t>σ</a:t>
                </a: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
            <p:nvSpPr>
              <p:cNvPr id="20" name="TextBox 19">
                <a:extLst>
                  <a:ext uri="{FF2B5EF4-FFF2-40B4-BE49-F238E27FC236}">
                    <a16:creationId xmlns:a16="http://schemas.microsoft.com/office/drawing/2014/main" id="{E2C05A6F-E69D-A5D1-9396-4E83890922FA}"/>
                  </a:ext>
                </a:extLst>
              </p:cNvPr>
              <p:cNvSpPr txBox="1"/>
              <p:nvPr/>
            </p:nvSpPr>
            <p:spPr>
              <a:xfrm>
                <a:off x="7283022" y="5240289"/>
                <a:ext cx="269758" cy="35861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Roboto" panose="02000000000000000000" pitchFamily="2" charset="0"/>
                    <a:ea typeface="+mn-ea"/>
                    <a:cs typeface="+mn-cs"/>
                  </a:rPr>
                  <a:t>ε</a:t>
                </a:r>
                <a:endParaRPr kumimoji="0" lang="en-GB" sz="1800" b="0" i="0" u="none" strike="noStrike" kern="1200" cap="none" spc="0" normalizeH="0" baseline="0" noProof="0">
                  <a:ln>
                    <a:noFill/>
                  </a:ln>
                  <a:solidFill>
                    <a:prstClr val="black"/>
                  </a:solidFill>
                  <a:effectLst/>
                  <a:uLnTx/>
                  <a:uFillTx/>
                  <a:latin typeface="Roboto" panose="02000000000000000000" pitchFamily="2" charset="0"/>
                  <a:ea typeface="+mn-ea"/>
                  <a:cs typeface="+mn-cs"/>
                </a:endParaRPr>
              </a:p>
            </p:txBody>
          </p:sp>
          <p:sp>
            <p:nvSpPr>
              <p:cNvPr id="21" name="Freeform: Shape 20">
                <a:extLst>
                  <a:ext uri="{FF2B5EF4-FFF2-40B4-BE49-F238E27FC236}">
                    <a16:creationId xmlns:a16="http://schemas.microsoft.com/office/drawing/2014/main" id="{1698E4D9-D097-D55A-B68E-B4AED06E6DE7}"/>
                  </a:ext>
                </a:extLst>
              </p:cNvPr>
              <p:cNvSpPr/>
              <p:nvPr/>
            </p:nvSpPr>
            <p:spPr>
              <a:xfrm>
                <a:off x="6463462" y="4601256"/>
                <a:ext cx="873258" cy="645864"/>
              </a:xfrm>
              <a:custGeom>
                <a:avLst/>
                <a:gdLst>
                  <a:gd name="connsiteX0" fmla="*/ 0 w 1067551"/>
                  <a:gd name="connsiteY0" fmla="*/ 838200 h 838200"/>
                  <a:gd name="connsiteX1" fmla="*/ 12700 w 1067551"/>
                  <a:gd name="connsiteY1" fmla="*/ 795867 h 838200"/>
                  <a:gd name="connsiteX2" fmla="*/ 67733 w 1067551"/>
                  <a:gd name="connsiteY2" fmla="*/ 706967 h 838200"/>
                  <a:gd name="connsiteX3" fmla="*/ 143933 w 1067551"/>
                  <a:gd name="connsiteY3" fmla="*/ 622300 h 838200"/>
                  <a:gd name="connsiteX4" fmla="*/ 182033 w 1067551"/>
                  <a:gd name="connsiteY4" fmla="*/ 524934 h 838200"/>
                  <a:gd name="connsiteX5" fmla="*/ 211667 w 1067551"/>
                  <a:gd name="connsiteY5" fmla="*/ 461434 h 838200"/>
                  <a:gd name="connsiteX6" fmla="*/ 232833 w 1067551"/>
                  <a:gd name="connsiteY6" fmla="*/ 372534 h 838200"/>
                  <a:gd name="connsiteX7" fmla="*/ 249767 w 1067551"/>
                  <a:gd name="connsiteY7" fmla="*/ 338667 h 838200"/>
                  <a:gd name="connsiteX8" fmla="*/ 266700 w 1067551"/>
                  <a:gd name="connsiteY8" fmla="*/ 325967 h 838200"/>
                  <a:gd name="connsiteX9" fmla="*/ 270933 w 1067551"/>
                  <a:gd name="connsiteY9" fmla="*/ 313267 h 838200"/>
                  <a:gd name="connsiteX10" fmla="*/ 287867 w 1067551"/>
                  <a:gd name="connsiteY10" fmla="*/ 304800 h 838200"/>
                  <a:gd name="connsiteX11" fmla="*/ 296333 w 1067551"/>
                  <a:gd name="connsiteY11" fmla="*/ 249767 h 838200"/>
                  <a:gd name="connsiteX12" fmla="*/ 313267 w 1067551"/>
                  <a:gd name="connsiteY12" fmla="*/ 198967 h 838200"/>
                  <a:gd name="connsiteX13" fmla="*/ 359833 w 1067551"/>
                  <a:gd name="connsiteY13" fmla="*/ 118534 h 838200"/>
                  <a:gd name="connsiteX14" fmla="*/ 397933 w 1067551"/>
                  <a:gd name="connsiteY14" fmla="*/ 88900 h 838200"/>
                  <a:gd name="connsiteX15" fmla="*/ 452967 w 1067551"/>
                  <a:gd name="connsiteY15" fmla="*/ 55034 h 838200"/>
                  <a:gd name="connsiteX16" fmla="*/ 546100 w 1067551"/>
                  <a:gd name="connsiteY16" fmla="*/ 25400 h 838200"/>
                  <a:gd name="connsiteX17" fmla="*/ 656167 w 1067551"/>
                  <a:gd name="connsiteY17" fmla="*/ 8467 h 838200"/>
                  <a:gd name="connsiteX18" fmla="*/ 808567 w 1067551"/>
                  <a:gd name="connsiteY18" fmla="*/ 0 h 838200"/>
                  <a:gd name="connsiteX19" fmla="*/ 922867 w 1067551"/>
                  <a:gd name="connsiteY19" fmla="*/ 16934 h 838200"/>
                  <a:gd name="connsiteX20" fmla="*/ 939800 w 1067551"/>
                  <a:gd name="connsiteY20" fmla="*/ 33867 h 838200"/>
                  <a:gd name="connsiteX21" fmla="*/ 965200 w 1067551"/>
                  <a:gd name="connsiteY21" fmla="*/ 42334 h 838200"/>
                  <a:gd name="connsiteX22" fmla="*/ 1062567 w 1067551"/>
                  <a:gd name="connsiteY22" fmla="*/ 122767 h 838200"/>
                  <a:gd name="connsiteX23" fmla="*/ 1066800 w 1067551"/>
                  <a:gd name="connsiteY23" fmla="*/ 224367 h 838200"/>
                  <a:gd name="connsiteX0" fmla="*/ 0 w 1067551"/>
                  <a:gd name="connsiteY0" fmla="*/ 829733 h 829733"/>
                  <a:gd name="connsiteX1" fmla="*/ 12700 w 1067551"/>
                  <a:gd name="connsiteY1" fmla="*/ 787400 h 829733"/>
                  <a:gd name="connsiteX2" fmla="*/ 67733 w 1067551"/>
                  <a:gd name="connsiteY2" fmla="*/ 698500 h 829733"/>
                  <a:gd name="connsiteX3" fmla="*/ 143933 w 1067551"/>
                  <a:gd name="connsiteY3" fmla="*/ 613833 h 829733"/>
                  <a:gd name="connsiteX4" fmla="*/ 182033 w 1067551"/>
                  <a:gd name="connsiteY4" fmla="*/ 516467 h 829733"/>
                  <a:gd name="connsiteX5" fmla="*/ 211667 w 1067551"/>
                  <a:gd name="connsiteY5" fmla="*/ 452967 h 829733"/>
                  <a:gd name="connsiteX6" fmla="*/ 232833 w 1067551"/>
                  <a:gd name="connsiteY6" fmla="*/ 364067 h 829733"/>
                  <a:gd name="connsiteX7" fmla="*/ 249767 w 1067551"/>
                  <a:gd name="connsiteY7" fmla="*/ 330200 h 829733"/>
                  <a:gd name="connsiteX8" fmla="*/ 266700 w 1067551"/>
                  <a:gd name="connsiteY8" fmla="*/ 317500 h 829733"/>
                  <a:gd name="connsiteX9" fmla="*/ 270933 w 1067551"/>
                  <a:gd name="connsiteY9" fmla="*/ 304800 h 829733"/>
                  <a:gd name="connsiteX10" fmla="*/ 287867 w 1067551"/>
                  <a:gd name="connsiteY10" fmla="*/ 296333 h 829733"/>
                  <a:gd name="connsiteX11" fmla="*/ 296333 w 1067551"/>
                  <a:gd name="connsiteY11" fmla="*/ 241300 h 829733"/>
                  <a:gd name="connsiteX12" fmla="*/ 313267 w 1067551"/>
                  <a:gd name="connsiteY12" fmla="*/ 190500 h 829733"/>
                  <a:gd name="connsiteX13" fmla="*/ 359833 w 1067551"/>
                  <a:gd name="connsiteY13" fmla="*/ 110067 h 829733"/>
                  <a:gd name="connsiteX14" fmla="*/ 397933 w 1067551"/>
                  <a:gd name="connsiteY14" fmla="*/ 80433 h 829733"/>
                  <a:gd name="connsiteX15" fmla="*/ 452967 w 1067551"/>
                  <a:gd name="connsiteY15" fmla="*/ 46567 h 829733"/>
                  <a:gd name="connsiteX16" fmla="*/ 546100 w 1067551"/>
                  <a:gd name="connsiteY16" fmla="*/ 16933 h 829733"/>
                  <a:gd name="connsiteX17" fmla="*/ 656167 w 1067551"/>
                  <a:gd name="connsiteY17" fmla="*/ 0 h 829733"/>
                  <a:gd name="connsiteX18" fmla="*/ 922867 w 1067551"/>
                  <a:gd name="connsiteY18" fmla="*/ 8467 h 829733"/>
                  <a:gd name="connsiteX19" fmla="*/ 939800 w 1067551"/>
                  <a:gd name="connsiteY19" fmla="*/ 25400 h 829733"/>
                  <a:gd name="connsiteX20" fmla="*/ 965200 w 1067551"/>
                  <a:gd name="connsiteY20" fmla="*/ 33867 h 829733"/>
                  <a:gd name="connsiteX21" fmla="*/ 1062567 w 1067551"/>
                  <a:gd name="connsiteY21" fmla="*/ 114300 h 829733"/>
                  <a:gd name="connsiteX22" fmla="*/ 1066800 w 1067551"/>
                  <a:gd name="connsiteY22" fmla="*/ 215900 h 829733"/>
                  <a:gd name="connsiteX0" fmla="*/ 0 w 1067551"/>
                  <a:gd name="connsiteY0" fmla="*/ 821575 h 821575"/>
                  <a:gd name="connsiteX1" fmla="*/ 12700 w 1067551"/>
                  <a:gd name="connsiteY1" fmla="*/ 779242 h 821575"/>
                  <a:gd name="connsiteX2" fmla="*/ 67733 w 1067551"/>
                  <a:gd name="connsiteY2" fmla="*/ 690342 h 821575"/>
                  <a:gd name="connsiteX3" fmla="*/ 143933 w 1067551"/>
                  <a:gd name="connsiteY3" fmla="*/ 605675 h 821575"/>
                  <a:gd name="connsiteX4" fmla="*/ 182033 w 1067551"/>
                  <a:gd name="connsiteY4" fmla="*/ 508309 h 821575"/>
                  <a:gd name="connsiteX5" fmla="*/ 211667 w 1067551"/>
                  <a:gd name="connsiteY5" fmla="*/ 444809 h 821575"/>
                  <a:gd name="connsiteX6" fmla="*/ 232833 w 1067551"/>
                  <a:gd name="connsiteY6" fmla="*/ 355909 h 821575"/>
                  <a:gd name="connsiteX7" fmla="*/ 249767 w 1067551"/>
                  <a:gd name="connsiteY7" fmla="*/ 322042 h 821575"/>
                  <a:gd name="connsiteX8" fmla="*/ 266700 w 1067551"/>
                  <a:gd name="connsiteY8" fmla="*/ 309342 h 821575"/>
                  <a:gd name="connsiteX9" fmla="*/ 270933 w 1067551"/>
                  <a:gd name="connsiteY9" fmla="*/ 296642 h 821575"/>
                  <a:gd name="connsiteX10" fmla="*/ 287867 w 1067551"/>
                  <a:gd name="connsiteY10" fmla="*/ 288175 h 821575"/>
                  <a:gd name="connsiteX11" fmla="*/ 296333 w 1067551"/>
                  <a:gd name="connsiteY11" fmla="*/ 233142 h 821575"/>
                  <a:gd name="connsiteX12" fmla="*/ 313267 w 1067551"/>
                  <a:gd name="connsiteY12" fmla="*/ 182342 h 821575"/>
                  <a:gd name="connsiteX13" fmla="*/ 359833 w 1067551"/>
                  <a:gd name="connsiteY13" fmla="*/ 101909 h 821575"/>
                  <a:gd name="connsiteX14" fmla="*/ 397933 w 1067551"/>
                  <a:gd name="connsiteY14" fmla="*/ 72275 h 821575"/>
                  <a:gd name="connsiteX15" fmla="*/ 452967 w 1067551"/>
                  <a:gd name="connsiteY15" fmla="*/ 38409 h 821575"/>
                  <a:gd name="connsiteX16" fmla="*/ 546100 w 1067551"/>
                  <a:gd name="connsiteY16" fmla="*/ 8775 h 821575"/>
                  <a:gd name="connsiteX17" fmla="*/ 922867 w 1067551"/>
                  <a:gd name="connsiteY17" fmla="*/ 309 h 821575"/>
                  <a:gd name="connsiteX18" fmla="*/ 939800 w 1067551"/>
                  <a:gd name="connsiteY18" fmla="*/ 17242 h 821575"/>
                  <a:gd name="connsiteX19" fmla="*/ 965200 w 1067551"/>
                  <a:gd name="connsiteY19" fmla="*/ 25709 h 821575"/>
                  <a:gd name="connsiteX20" fmla="*/ 1062567 w 1067551"/>
                  <a:gd name="connsiteY20" fmla="*/ 106142 h 821575"/>
                  <a:gd name="connsiteX21" fmla="*/ 1066800 w 1067551"/>
                  <a:gd name="connsiteY21" fmla="*/ 207742 h 821575"/>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49767 w 1067551"/>
                  <a:gd name="connsiteY7" fmla="*/ 322227 h 821760"/>
                  <a:gd name="connsiteX8" fmla="*/ 266700 w 1067551"/>
                  <a:gd name="connsiteY8" fmla="*/ 309527 h 821760"/>
                  <a:gd name="connsiteX9" fmla="*/ 270933 w 1067551"/>
                  <a:gd name="connsiteY9" fmla="*/ 296827 h 821760"/>
                  <a:gd name="connsiteX10" fmla="*/ 287867 w 1067551"/>
                  <a:gd name="connsiteY10" fmla="*/ 288360 h 821760"/>
                  <a:gd name="connsiteX11" fmla="*/ 296333 w 1067551"/>
                  <a:gd name="connsiteY11" fmla="*/ 233327 h 821760"/>
                  <a:gd name="connsiteX12" fmla="*/ 313267 w 1067551"/>
                  <a:gd name="connsiteY12" fmla="*/ 182527 h 821760"/>
                  <a:gd name="connsiteX13" fmla="*/ 359833 w 1067551"/>
                  <a:gd name="connsiteY13" fmla="*/ 102094 h 821760"/>
                  <a:gd name="connsiteX14" fmla="*/ 397933 w 1067551"/>
                  <a:gd name="connsiteY14" fmla="*/ 72460 h 821760"/>
                  <a:gd name="connsiteX15" fmla="*/ 452967 w 1067551"/>
                  <a:gd name="connsiteY15" fmla="*/ 38594 h 821760"/>
                  <a:gd name="connsiteX16" fmla="*/ 922867 w 1067551"/>
                  <a:gd name="connsiteY16" fmla="*/ 494 h 821760"/>
                  <a:gd name="connsiteX17" fmla="*/ 939800 w 1067551"/>
                  <a:gd name="connsiteY17" fmla="*/ 17427 h 821760"/>
                  <a:gd name="connsiteX18" fmla="*/ 965200 w 1067551"/>
                  <a:gd name="connsiteY18" fmla="*/ 25894 h 821760"/>
                  <a:gd name="connsiteX19" fmla="*/ 1062567 w 1067551"/>
                  <a:gd name="connsiteY19" fmla="*/ 106327 h 821760"/>
                  <a:gd name="connsiteX20" fmla="*/ 1066800 w 1067551"/>
                  <a:gd name="connsiteY20"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66700 w 1067551"/>
                  <a:gd name="connsiteY7" fmla="*/ 309527 h 821760"/>
                  <a:gd name="connsiteX8" fmla="*/ 270933 w 1067551"/>
                  <a:gd name="connsiteY8" fmla="*/ 296827 h 821760"/>
                  <a:gd name="connsiteX9" fmla="*/ 287867 w 1067551"/>
                  <a:gd name="connsiteY9" fmla="*/ 288360 h 821760"/>
                  <a:gd name="connsiteX10" fmla="*/ 296333 w 1067551"/>
                  <a:gd name="connsiteY10" fmla="*/ 233327 h 821760"/>
                  <a:gd name="connsiteX11" fmla="*/ 313267 w 1067551"/>
                  <a:gd name="connsiteY11" fmla="*/ 182527 h 821760"/>
                  <a:gd name="connsiteX12" fmla="*/ 359833 w 1067551"/>
                  <a:gd name="connsiteY12" fmla="*/ 102094 h 821760"/>
                  <a:gd name="connsiteX13" fmla="*/ 397933 w 1067551"/>
                  <a:gd name="connsiteY13" fmla="*/ 72460 h 821760"/>
                  <a:gd name="connsiteX14" fmla="*/ 452967 w 1067551"/>
                  <a:gd name="connsiteY14" fmla="*/ 38594 h 821760"/>
                  <a:gd name="connsiteX15" fmla="*/ 922867 w 1067551"/>
                  <a:gd name="connsiteY15" fmla="*/ 494 h 821760"/>
                  <a:gd name="connsiteX16" fmla="*/ 939800 w 1067551"/>
                  <a:gd name="connsiteY16" fmla="*/ 17427 h 821760"/>
                  <a:gd name="connsiteX17" fmla="*/ 965200 w 1067551"/>
                  <a:gd name="connsiteY17" fmla="*/ 25894 h 821760"/>
                  <a:gd name="connsiteX18" fmla="*/ 1062567 w 1067551"/>
                  <a:gd name="connsiteY18" fmla="*/ 106327 h 821760"/>
                  <a:gd name="connsiteX19" fmla="*/ 1066800 w 1067551"/>
                  <a:gd name="connsiteY19"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66700 w 1067551"/>
                  <a:gd name="connsiteY7" fmla="*/ 309527 h 821760"/>
                  <a:gd name="connsiteX8" fmla="*/ 270933 w 1067551"/>
                  <a:gd name="connsiteY8" fmla="*/ 296827 h 821760"/>
                  <a:gd name="connsiteX9" fmla="*/ 296333 w 1067551"/>
                  <a:gd name="connsiteY9" fmla="*/ 233327 h 821760"/>
                  <a:gd name="connsiteX10" fmla="*/ 313267 w 1067551"/>
                  <a:gd name="connsiteY10" fmla="*/ 182527 h 821760"/>
                  <a:gd name="connsiteX11" fmla="*/ 359833 w 1067551"/>
                  <a:gd name="connsiteY11" fmla="*/ 102094 h 821760"/>
                  <a:gd name="connsiteX12" fmla="*/ 397933 w 1067551"/>
                  <a:gd name="connsiteY12" fmla="*/ 72460 h 821760"/>
                  <a:gd name="connsiteX13" fmla="*/ 452967 w 1067551"/>
                  <a:gd name="connsiteY13" fmla="*/ 38594 h 821760"/>
                  <a:gd name="connsiteX14" fmla="*/ 922867 w 1067551"/>
                  <a:gd name="connsiteY14" fmla="*/ 494 h 821760"/>
                  <a:gd name="connsiteX15" fmla="*/ 939800 w 1067551"/>
                  <a:gd name="connsiteY15" fmla="*/ 17427 h 821760"/>
                  <a:gd name="connsiteX16" fmla="*/ 965200 w 1067551"/>
                  <a:gd name="connsiteY16" fmla="*/ 25894 h 821760"/>
                  <a:gd name="connsiteX17" fmla="*/ 1062567 w 1067551"/>
                  <a:gd name="connsiteY17" fmla="*/ 106327 h 821760"/>
                  <a:gd name="connsiteX18" fmla="*/ 1066800 w 1067551"/>
                  <a:gd name="connsiteY18"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66700 w 1067551"/>
                  <a:gd name="connsiteY6" fmla="*/ 309527 h 821760"/>
                  <a:gd name="connsiteX7" fmla="*/ 270933 w 1067551"/>
                  <a:gd name="connsiteY7" fmla="*/ 296827 h 821760"/>
                  <a:gd name="connsiteX8" fmla="*/ 296333 w 1067551"/>
                  <a:gd name="connsiteY8" fmla="*/ 233327 h 821760"/>
                  <a:gd name="connsiteX9" fmla="*/ 313267 w 1067551"/>
                  <a:gd name="connsiteY9" fmla="*/ 182527 h 821760"/>
                  <a:gd name="connsiteX10" fmla="*/ 359833 w 1067551"/>
                  <a:gd name="connsiteY10" fmla="*/ 102094 h 821760"/>
                  <a:gd name="connsiteX11" fmla="*/ 397933 w 1067551"/>
                  <a:gd name="connsiteY11" fmla="*/ 72460 h 821760"/>
                  <a:gd name="connsiteX12" fmla="*/ 452967 w 1067551"/>
                  <a:gd name="connsiteY12" fmla="*/ 38594 h 821760"/>
                  <a:gd name="connsiteX13" fmla="*/ 922867 w 1067551"/>
                  <a:gd name="connsiteY13" fmla="*/ 494 h 821760"/>
                  <a:gd name="connsiteX14" fmla="*/ 939800 w 1067551"/>
                  <a:gd name="connsiteY14" fmla="*/ 17427 h 821760"/>
                  <a:gd name="connsiteX15" fmla="*/ 965200 w 1067551"/>
                  <a:gd name="connsiteY15" fmla="*/ 25894 h 821760"/>
                  <a:gd name="connsiteX16" fmla="*/ 1062567 w 1067551"/>
                  <a:gd name="connsiteY16" fmla="*/ 106327 h 821760"/>
                  <a:gd name="connsiteX17" fmla="*/ 1066800 w 1067551"/>
                  <a:gd name="connsiteY17"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66700 w 1067551"/>
                  <a:gd name="connsiteY6" fmla="*/ 309527 h 821760"/>
                  <a:gd name="connsiteX7" fmla="*/ 296333 w 1067551"/>
                  <a:gd name="connsiteY7" fmla="*/ 233327 h 821760"/>
                  <a:gd name="connsiteX8" fmla="*/ 313267 w 1067551"/>
                  <a:gd name="connsiteY8" fmla="*/ 182527 h 821760"/>
                  <a:gd name="connsiteX9" fmla="*/ 359833 w 1067551"/>
                  <a:gd name="connsiteY9" fmla="*/ 102094 h 821760"/>
                  <a:gd name="connsiteX10" fmla="*/ 397933 w 1067551"/>
                  <a:gd name="connsiteY10" fmla="*/ 72460 h 821760"/>
                  <a:gd name="connsiteX11" fmla="*/ 452967 w 1067551"/>
                  <a:gd name="connsiteY11" fmla="*/ 38594 h 821760"/>
                  <a:gd name="connsiteX12" fmla="*/ 922867 w 1067551"/>
                  <a:gd name="connsiteY12" fmla="*/ 494 h 821760"/>
                  <a:gd name="connsiteX13" fmla="*/ 939800 w 1067551"/>
                  <a:gd name="connsiteY13" fmla="*/ 17427 h 821760"/>
                  <a:gd name="connsiteX14" fmla="*/ 965200 w 1067551"/>
                  <a:gd name="connsiteY14" fmla="*/ 25894 h 821760"/>
                  <a:gd name="connsiteX15" fmla="*/ 1062567 w 1067551"/>
                  <a:gd name="connsiteY15" fmla="*/ 106327 h 821760"/>
                  <a:gd name="connsiteX16" fmla="*/ 1066800 w 1067551"/>
                  <a:gd name="connsiteY16"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96333 w 1067551"/>
                  <a:gd name="connsiteY6" fmla="*/ 233327 h 821760"/>
                  <a:gd name="connsiteX7" fmla="*/ 313267 w 1067551"/>
                  <a:gd name="connsiteY7" fmla="*/ 182527 h 821760"/>
                  <a:gd name="connsiteX8" fmla="*/ 359833 w 1067551"/>
                  <a:gd name="connsiteY8" fmla="*/ 102094 h 821760"/>
                  <a:gd name="connsiteX9" fmla="*/ 397933 w 1067551"/>
                  <a:gd name="connsiteY9" fmla="*/ 72460 h 821760"/>
                  <a:gd name="connsiteX10" fmla="*/ 452967 w 1067551"/>
                  <a:gd name="connsiteY10" fmla="*/ 38594 h 821760"/>
                  <a:gd name="connsiteX11" fmla="*/ 922867 w 1067551"/>
                  <a:gd name="connsiteY11" fmla="*/ 494 h 821760"/>
                  <a:gd name="connsiteX12" fmla="*/ 939800 w 1067551"/>
                  <a:gd name="connsiteY12" fmla="*/ 17427 h 821760"/>
                  <a:gd name="connsiteX13" fmla="*/ 965200 w 1067551"/>
                  <a:gd name="connsiteY13" fmla="*/ 25894 h 821760"/>
                  <a:gd name="connsiteX14" fmla="*/ 1062567 w 1067551"/>
                  <a:gd name="connsiteY14" fmla="*/ 106327 h 821760"/>
                  <a:gd name="connsiteX15" fmla="*/ 1066800 w 1067551"/>
                  <a:gd name="connsiteY15"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313267 w 1067551"/>
                  <a:gd name="connsiteY6" fmla="*/ 182527 h 821760"/>
                  <a:gd name="connsiteX7" fmla="*/ 359833 w 1067551"/>
                  <a:gd name="connsiteY7" fmla="*/ 102094 h 821760"/>
                  <a:gd name="connsiteX8" fmla="*/ 397933 w 1067551"/>
                  <a:gd name="connsiteY8" fmla="*/ 72460 h 821760"/>
                  <a:gd name="connsiteX9" fmla="*/ 452967 w 1067551"/>
                  <a:gd name="connsiteY9" fmla="*/ 38594 h 821760"/>
                  <a:gd name="connsiteX10" fmla="*/ 922867 w 1067551"/>
                  <a:gd name="connsiteY10" fmla="*/ 494 h 821760"/>
                  <a:gd name="connsiteX11" fmla="*/ 939800 w 1067551"/>
                  <a:gd name="connsiteY11" fmla="*/ 17427 h 821760"/>
                  <a:gd name="connsiteX12" fmla="*/ 965200 w 1067551"/>
                  <a:gd name="connsiteY12" fmla="*/ 25894 h 821760"/>
                  <a:gd name="connsiteX13" fmla="*/ 1062567 w 1067551"/>
                  <a:gd name="connsiteY13" fmla="*/ 106327 h 821760"/>
                  <a:gd name="connsiteX14" fmla="*/ 1066800 w 1067551"/>
                  <a:gd name="connsiteY14"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211667 w 1067551"/>
                  <a:gd name="connsiteY4" fmla="*/ 444994 h 821760"/>
                  <a:gd name="connsiteX5" fmla="*/ 313267 w 1067551"/>
                  <a:gd name="connsiteY5" fmla="*/ 182527 h 821760"/>
                  <a:gd name="connsiteX6" fmla="*/ 359833 w 1067551"/>
                  <a:gd name="connsiteY6" fmla="*/ 102094 h 821760"/>
                  <a:gd name="connsiteX7" fmla="*/ 397933 w 1067551"/>
                  <a:gd name="connsiteY7" fmla="*/ 72460 h 821760"/>
                  <a:gd name="connsiteX8" fmla="*/ 452967 w 1067551"/>
                  <a:gd name="connsiteY8" fmla="*/ 38594 h 821760"/>
                  <a:gd name="connsiteX9" fmla="*/ 922867 w 1067551"/>
                  <a:gd name="connsiteY9" fmla="*/ 494 h 821760"/>
                  <a:gd name="connsiteX10" fmla="*/ 939800 w 1067551"/>
                  <a:gd name="connsiteY10" fmla="*/ 17427 h 821760"/>
                  <a:gd name="connsiteX11" fmla="*/ 965200 w 1067551"/>
                  <a:gd name="connsiteY11" fmla="*/ 25894 h 821760"/>
                  <a:gd name="connsiteX12" fmla="*/ 1062567 w 1067551"/>
                  <a:gd name="connsiteY12" fmla="*/ 106327 h 821760"/>
                  <a:gd name="connsiteX13" fmla="*/ 1066800 w 1067551"/>
                  <a:gd name="connsiteY13"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313267 w 1067551"/>
                  <a:gd name="connsiteY4" fmla="*/ 182527 h 821760"/>
                  <a:gd name="connsiteX5" fmla="*/ 359833 w 1067551"/>
                  <a:gd name="connsiteY5" fmla="*/ 102094 h 821760"/>
                  <a:gd name="connsiteX6" fmla="*/ 397933 w 1067551"/>
                  <a:gd name="connsiteY6" fmla="*/ 72460 h 821760"/>
                  <a:gd name="connsiteX7" fmla="*/ 452967 w 1067551"/>
                  <a:gd name="connsiteY7" fmla="*/ 38594 h 821760"/>
                  <a:gd name="connsiteX8" fmla="*/ 922867 w 1067551"/>
                  <a:gd name="connsiteY8" fmla="*/ 494 h 821760"/>
                  <a:gd name="connsiteX9" fmla="*/ 939800 w 1067551"/>
                  <a:gd name="connsiteY9" fmla="*/ 17427 h 821760"/>
                  <a:gd name="connsiteX10" fmla="*/ 965200 w 1067551"/>
                  <a:gd name="connsiteY10" fmla="*/ 25894 h 821760"/>
                  <a:gd name="connsiteX11" fmla="*/ 1062567 w 1067551"/>
                  <a:gd name="connsiteY11" fmla="*/ 106327 h 821760"/>
                  <a:gd name="connsiteX12" fmla="*/ 1066800 w 1067551"/>
                  <a:gd name="connsiteY12"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313267 w 1067551"/>
                  <a:gd name="connsiteY3" fmla="*/ 182527 h 821760"/>
                  <a:gd name="connsiteX4" fmla="*/ 359833 w 1067551"/>
                  <a:gd name="connsiteY4" fmla="*/ 102094 h 821760"/>
                  <a:gd name="connsiteX5" fmla="*/ 397933 w 1067551"/>
                  <a:gd name="connsiteY5" fmla="*/ 72460 h 821760"/>
                  <a:gd name="connsiteX6" fmla="*/ 452967 w 1067551"/>
                  <a:gd name="connsiteY6" fmla="*/ 38594 h 821760"/>
                  <a:gd name="connsiteX7" fmla="*/ 922867 w 1067551"/>
                  <a:gd name="connsiteY7" fmla="*/ 494 h 821760"/>
                  <a:gd name="connsiteX8" fmla="*/ 939800 w 1067551"/>
                  <a:gd name="connsiteY8" fmla="*/ 17427 h 821760"/>
                  <a:gd name="connsiteX9" fmla="*/ 965200 w 1067551"/>
                  <a:gd name="connsiteY9" fmla="*/ 25894 h 821760"/>
                  <a:gd name="connsiteX10" fmla="*/ 1062567 w 1067551"/>
                  <a:gd name="connsiteY10" fmla="*/ 106327 h 821760"/>
                  <a:gd name="connsiteX11" fmla="*/ 1066800 w 1067551"/>
                  <a:gd name="connsiteY11" fmla="*/ 207927 h 821760"/>
                  <a:gd name="connsiteX0" fmla="*/ 13150 w 1080701"/>
                  <a:gd name="connsiteY0" fmla="*/ 821760 h 836384"/>
                  <a:gd name="connsiteX1" fmla="*/ 25850 w 1080701"/>
                  <a:gd name="connsiteY1" fmla="*/ 779427 h 836384"/>
                  <a:gd name="connsiteX2" fmla="*/ 326417 w 1080701"/>
                  <a:gd name="connsiteY2" fmla="*/ 182527 h 836384"/>
                  <a:gd name="connsiteX3" fmla="*/ 372983 w 1080701"/>
                  <a:gd name="connsiteY3" fmla="*/ 102094 h 836384"/>
                  <a:gd name="connsiteX4" fmla="*/ 411083 w 1080701"/>
                  <a:gd name="connsiteY4" fmla="*/ 72460 h 836384"/>
                  <a:gd name="connsiteX5" fmla="*/ 466117 w 1080701"/>
                  <a:gd name="connsiteY5" fmla="*/ 38594 h 836384"/>
                  <a:gd name="connsiteX6" fmla="*/ 936017 w 1080701"/>
                  <a:gd name="connsiteY6" fmla="*/ 494 h 836384"/>
                  <a:gd name="connsiteX7" fmla="*/ 952950 w 1080701"/>
                  <a:gd name="connsiteY7" fmla="*/ 17427 h 836384"/>
                  <a:gd name="connsiteX8" fmla="*/ 978350 w 1080701"/>
                  <a:gd name="connsiteY8" fmla="*/ 25894 h 836384"/>
                  <a:gd name="connsiteX9" fmla="*/ 1075717 w 1080701"/>
                  <a:gd name="connsiteY9" fmla="*/ 106327 h 836384"/>
                  <a:gd name="connsiteX10" fmla="*/ 1079950 w 1080701"/>
                  <a:gd name="connsiteY10" fmla="*/ 207927 h 836384"/>
                  <a:gd name="connsiteX0" fmla="*/ 13150 w 1080701"/>
                  <a:gd name="connsiteY0" fmla="*/ 821760 h 836384"/>
                  <a:gd name="connsiteX1" fmla="*/ 25850 w 1080701"/>
                  <a:gd name="connsiteY1" fmla="*/ 779427 h 836384"/>
                  <a:gd name="connsiteX2" fmla="*/ 326417 w 1080701"/>
                  <a:gd name="connsiteY2" fmla="*/ 182527 h 836384"/>
                  <a:gd name="connsiteX3" fmla="*/ 411083 w 1080701"/>
                  <a:gd name="connsiteY3" fmla="*/ 72460 h 836384"/>
                  <a:gd name="connsiteX4" fmla="*/ 466117 w 1080701"/>
                  <a:gd name="connsiteY4" fmla="*/ 38594 h 836384"/>
                  <a:gd name="connsiteX5" fmla="*/ 936017 w 1080701"/>
                  <a:gd name="connsiteY5" fmla="*/ 494 h 836384"/>
                  <a:gd name="connsiteX6" fmla="*/ 952950 w 1080701"/>
                  <a:gd name="connsiteY6" fmla="*/ 17427 h 836384"/>
                  <a:gd name="connsiteX7" fmla="*/ 978350 w 1080701"/>
                  <a:gd name="connsiteY7" fmla="*/ 25894 h 836384"/>
                  <a:gd name="connsiteX8" fmla="*/ 1075717 w 1080701"/>
                  <a:gd name="connsiteY8" fmla="*/ 106327 h 836384"/>
                  <a:gd name="connsiteX9" fmla="*/ 1079950 w 1080701"/>
                  <a:gd name="connsiteY9" fmla="*/ 207927 h 836384"/>
                  <a:gd name="connsiteX0" fmla="*/ 13150 w 1080701"/>
                  <a:gd name="connsiteY0" fmla="*/ 821760 h 836384"/>
                  <a:gd name="connsiteX1" fmla="*/ 25850 w 1080701"/>
                  <a:gd name="connsiteY1" fmla="*/ 779427 h 836384"/>
                  <a:gd name="connsiteX2" fmla="*/ 326417 w 1080701"/>
                  <a:gd name="connsiteY2" fmla="*/ 182527 h 836384"/>
                  <a:gd name="connsiteX3" fmla="*/ 466117 w 1080701"/>
                  <a:gd name="connsiteY3" fmla="*/ 38594 h 836384"/>
                  <a:gd name="connsiteX4" fmla="*/ 936017 w 1080701"/>
                  <a:gd name="connsiteY4" fmla="*/ 494 h 836384"/>
                  <a:gd name="connsiteX5" fmla="*/ 952950 w 1080701"/>
                  <a:gd name="connsiteY5" fmla="*/ 17427 h 836384"/>
                  <a:gd name="connsiteX6" fmla="*/ 978350 w 1080701"/>
                  <a:gd name="connsiteY6" fmla="*/ 25894 h 836384"/>
                  <a:gd name="connsiteX7" fmla="*/ 1075717 w 1080701"/>
                  <a:gd name="connsiteY7" fmla="*/ 106327 h 836384"/>
                  <a:gd name="connsiteX8" fmla="*/ 1079950 w 1080701"/>
                  <a:gd name="connsiteY8" fmla="*/ 207927 h 836384"/>
                  <a:gd name="connsiteX0" fmla="*/ 13150 w 1080701"/>
                  <a:gd name="connsiteY0" fmla="*/ 830806 h 845430"/>
                  <a:gd name="connsiteX1" fmla="*/ 25850 w 1080701"/>
                  <a:gd name="connsiteY1" fmla="*/ 788473 h 845430"/>
                  <a:gd name="connsiteX2" fmla="*/ 326417 w 1080701"/>
                  <a:gd name="connsiteY2" fmla="*/ 191573 h 845430"/>
                  <a:gd name="connsiteX3" fmla="*/ 936017 w 1080701"/>
                  <a:gd name="connsiteY3" fmla="*/ 9540 h 845430"/>
                  <a:gd name="connsiteX4" fmla="*/ 952950 w 1080701"/>
                  <a:gd name="connsiteY4" fmla="*/ 26473 h 845430"/>
                  <a:gd name="connsiteX5" fmla="*/ 978350 w 1080701"/>
                  <a:gd name="connsiteY5" fmla="*/ 34940 h 845430"/>
                  <a:gd name="connsiteX6" fmla="*/ 1075717 w 1080701"/>
                  <a:gd name="connsiteY6" fmla="*/ 115373 h 845430"/>
                  <a:gd name="connsiteX7" fmla="*/ 1079950 w 1080701"/>
                  <a:gd name="connsiteY7" fmla="*/ 216973 h 845430"/>
                  <a:gd name="connsiteX0" fmla="*/ 13150 w 1080701"/>
                  <a:gd name="connsiteY0" fmla="*/ 830806 h 845430"/>
                  <a:gd name="connsiteX1" fmla="*/ 25850 w 1080701"/>
                  <a:gd name="connsiteY1" fmla="*/ 788473 h 845430"/>
                  <a:gd name="connsiteX2" fmla="*/ 326417 w 1080701"/>
                  <a:gd name="connsiteY2" fmla="*/ 191573 h 845430"/>
                  <a:gd name="connsiteX3" fmla="*/ 936017 w 1080701"/>
                  <a:gd name="connsiteY3" fmla="*/ 9540 h 845430"/>
                  <a:gd name="connsiteX4" fmla="*/ 978350 w 1080701"/>
                  <a:gd name="connsiteY4" fmla="*/ 34940 h 845430"/>
                  <a:gd name="connsiteX5" fmla="*/ 1075717 w 1080701"/>
                  <a:gd name="connsiteY5" fmla="*/ 115373 h 845430"/>
                  <a:gd name="connsiteX6" fmla="*/ 1079950 w 1080701"/>
                  <a:gd name="connsiteY6" fmla="*/ 216973 h 845430"/>
                  <a:gd name="connsiteX0" fmla="*/ 13150 w 1080701"/>
                  <a:gd name="connsiteY0" fmla="*/ 822563 h 837187"/>
                  <a:gd name="connsiteX1" fmla="*/ 25850 w 1080701"/>
                  <a:gd name="connsiteY1" fmla="*/ 780230 h 837187"/>
                  <a:gd name="connsiteX2" fmla="*/ 326417 w 1080701"/>
                  <a:gd name="connsiteY2" fmla="*/ 183330 h 837187"/>
                  <a:gd name="connsiteX3" fmla="*/ 936017 w 1080701"/>
                  <a:gd name="connsiteY3" fmla="*/ 1297 h 837187"/>
                  <a:gd name="connsiteX4" fmla="*/ 1075717 w 1080701"/>
                  <a:gd name="connsiteY4" fmla="*/ 107130 h 837187"/>
                  <a:gd name="connsiteX5" fmla="*/ 1079950 w 1080701"/>
                  <a:gd name="connsiteY5" fmla="*/ 208730 h 83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701" h="837187">
                    <a:moveTo>
                      <a:pt x="13150" y="822563"/>
                    </a:moveTo>
                    <a:cubicBezTo>
                      <a:pt x="17383" y="808452"/>
                      <a:pt x="-26361" y="886769"/>
                      <a:pt x="25850" y="780230"/>
                    </a:cubicBezTo>
                    <a:cubicBezTo>
                      <a:pt x="78061" y="673691"/>
                      <a:pt x="174722" y="313152"/>
                      <a:pt x="326417" y="183330"/>
                    </a:cubicBezTo>
                    <a:cubicBezTo>
                      <a:pt x="478112" y="53508"/>
                      <a:pt x="811134" y="13997"/>
                      <a:pt x="936017" y="1297"/>
                    </a:cubicBezTo>
                    <a:cubicBezTo>
                      <a:pt x="1060900" y="-11403"/>
                      <a:pt x="1051728" y="72558"/>
                      <a:pt x="1075717" y="107130"/>
                    </a:cubicBezTo>
                    <a:cubicBezTo>
                      <a:pt x="1083342" y="160511"/>
                      <a:pt x="1079950" y="126785"/>
                      <a:pt x="1079950" y="20873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sp>
            <p:nvSpPr>
              <p:cNvPr id="22" name="Freeform: Shape 21">
                <a:extLst>
                  <a:ext uri="{FF2B5EF4-FFF2-40B4-BE49-F238E27FC236}">
                    <a16:creationId xmlns:a16="http://schemas.microsoft.com/office/drawing/2014/main" id="{273DE746-76EA-4DD6-3283-D24D0B53A150}"/>
                  </a:ext>
                </a:extLst>
              </p:cNvPr>
              <p:cNvSpPr/>
              <p:nvPr/>
            </p:nvSpPr>
            <p:spPr>
              <a:xfrm>
                <a:off x="6463462" y="4336090"/>
                <a:ext cx="483437" cy="909679"/>
              </a:xfrm>
              <a:custGeom>
                <a:avLst/>
                <a:gdLst>
                  <a:gd name="connsiteX0" fmla="*/ 0 w 1067551"/>
                  <a:gd name="connsiteY0" fmla="*/ 838200 h 838200"/>
                  <a:gd name="connsiteX1" fmla="*/ 12700 w 1067551"/>
                  <a:gd name="connsiteY1" fmla="*/ 795867 h 838200"/>
                  <a:gd name="connsiteX2" fmla="*/ 67733 w 1067551"/>
                  <a:gd name="connsiteY2" fmla="*/ 706967 h 838200"/>
                  <a:gd name="connsiteX3" fmla="*/ 143933 w 1067551"/>
                  <a:gd name="connsiteY3" fmla="*/ 622300 h 838200"/>
                  <a:gd name="connsiteX4" fmla="*/ 182033 w 1067551"/>
                  <a:gd name="connsiteY4" fmla="*/ 524934 h 838200"/>
                  <a:gd name="connsiteX5" fmla="*/ 211667 w 1067551"/>
                  <a:gd name="connsiteY5" fmla="*/ 461434 h 838200"/>
                  <a:gd name="connsiteX6" fmla="*/ 232833 w 1067551"/>
                  <a:gd name="connsiteY6" fmla="*/ 372534 h 838200"/>
                  <a:gd name="connsiteX7" fmla="*/ 249767 w 1067551"/>
                  <a:gd name="connsiteY7" fmla="*/ 338667 h 838200"/>
                  <a:gd name="connsiteX8" fmla="*/ 266700 w 1067551"/>
                  <a:gd name="connsiteY8" fmla="*/ 325967 h 838200"/>
                  <a:gd name="connsiteX9" fmla="*/ 270933 w 1067551"/>
                  <a:gd name="connsiteY9" fmla="*/ 313267 h 838200"/>
                  <a:gd name="connsiteX10" fmla="*/ 287867 w 1067551"/>
                  <a:gd name="connsiteY10" fmla="*/ 304800 h 838200"/>
                  <a:gd name="connsiteX11" fmla="*/ 296333 w 1067551"/>
                  <a:gd name="connsiteY11" fmla="*/ 249767 h 838200"/>
                  <a:gd name="connsiteX12" fmla="*/ 313267 w 1067551"/>
                  <a:gd name="connsiteY12" fmla="*/ 198967 h 838200"/>
                  <a:gd name="connsiteX13" fmla="*/ 359833 w 1067551"/>
                  <a:gd name="connsiteY13" fmla="*/ 118534 h 838200"/>
                  <a:gd name="connsiteX14" fmla="*/ 397933 w 1067551"/>
                  <a:gd name="connsiteY14" fmla="*/ 88900 h 838200"/>
                  <a:gd name="connsiteX15" fmla="*/ 452967 w 1067551"/>
                  <a:gd name="connsiteY15" fmla="*/ 55034 h 838200"/>
                  <a:gd name="connsiteX16" fmla="*/ 546100 w 1067551"/>
                  <a:gd name="connsiteY16" fmla="*/ 25400 h 838200"/>
                  <a:gd name="connsiteX17" fmla="*/ 656167 w 1067551"/>
                  <a:gd name="connsiteY17" fmla="*/ 8467 h 838200"/>
                  <a:gd name="connsiteX18" fmla="*/ 808567 w 1067551"/>
                  <a:gd name="connsiteY18" fmla="*/ 0 h 838200"/>
                  <a:gd name="connsiteX19" fmla="*/ 922867 w 1067551"/>
                  <a:gd name="connsiteY19" fmla="*/ 16934 h 838200"/>
                  <a:gd name="connsiteX20" fmla="*/ 939800 w 1067551"/>
                  <a:gd name="connsiteY20" fmla="*/ 33867 h 838200"/>
                  <a:gd name="connsiteX21" fmla="*/ 965200 w 1067551"/>
                  <a:gd name="connsiteY21" fmla="*/ 42334 h 838200"/>
                  <a:gd name="connsiteX22" fmla="*/ 1062567 w 1067551"/>
                  <a:gd name="connsiteY22" fmla="*/ 122767 h 838200"/>
                  <a:gd name="connsiteX23" fmla="*/ 1066800 w 1067551"/>
                  <a:gd name="connsiteY23" fmla="*/ 224367 h 838200"/>
                  <a:gd name="connsiteX0" fmla="*/ 0 w 1067551"/>
                  <a:gd name="connsiteY0" fmla="*/ 829733 h 829733"/>
                  <a:gd name="connsiteX1" fmla="*/ 12700 w 1067551"/>
                  <a:gd name="connsiteY1" fmla="*/ 787400 h 829733"/>
                  <a:gd name="connsiteX2" fmla="*/ 67733 w 1067551"/>
                  <a:gd name="connsiteY2" fmla="*/ 698500 h 829733"/>
                  <a:gd name="connsiteX3" fmla="*/ 143933 w 1067551"/>
                  <a:gd name="connsiteY3" fmla="*/ 613833 h 829733"/>
                  <a:gd name="connsiteX4" fmla="*/ 182033 w 1067551"/>
                  <a:gd name="connsiteY4" fmla="*/ 516467 h 829733"/>
                  <a:gd name="connsiteX5" fmla="*/ 211667 w 1067551"/>
                  <a:gd name="connsiteY5" fmla="*/ 452967 h 829733"/>
                  <a:gd name="connsiteX6" fmla="*/ 232833 w 1067551"/>
                  <a:gd name="connsiteY6" fmla="*/ 364067 h 829733"/>
                  <a:gd name="connsiteX7" fmla="*/ 249767 w 1067551"/>
                  <a:gd name="connsiteY7" fmla="*/ 330200 h 829733"/>
                  <a:gd name="connsiteX8" fmla="*/ 266700 w 1067551"/>
                  <a:gd name="connsiteY8" fmla="*/ 317500 h 829733"/>
                  <a:gd name="connsiteX9" fmla="*/ 270933 w 1067551"/>
                  <a:gd name="connsiteY9" fmla="*/ 304800 h 829733"/>
                  <a:gd name="connsiteX10" fmla="*/ 287867 w 1067551"/>
                  <a:gd name="connsiteY10" fmla="*/ 296333 h 829733"/>
                  <a:gd name="connsiteX11" fmla="*/ 296333 w 1067551"/>
                  <a:gd name="connsiteY11" fmla="*/ 241300 h 829733"/>
                  <a:gd name="connsiteX12" fmla="*/ 313267 w 1067551"/>
                  <a:gd name="connsiteY12" fmla="*/ 190500 h 829733"/>
                  <a:gd name="connsiteX13" fmla="*/ 359833 w 1067551"/>
                  <a:gd name="connsiteY13" fmla="*/ 110067 h 829733"/>
                  <a:gd name="connsiteX14" fmla="*/ 397933 w 1067551"/>
                  <a:gd name="connsiteY14" fmla="*/ 80433 h 829733"/>
                  <a:gd name="connsiteX15" fmla="*/ 452967 w 1067551"/>
                  <a:gd name="connsiteY15" fmla="*/ 46567 h 829733"/>
                  <a:gd name="connsiteX16" fmla="*/ 546100 w 1067551"/>
                  <a:gd name="connsiteY16" fmla="*/ 16933 h 829733"/>
                  <a:gd name="connsiteX17" fmla="*/ 656167 w 1067551"/>
                  <a:gd name="connsiteY17" fmla="*/ 0 h 829733"/>
                  <a:gd name="connsiteX18" fmla="*/ 922867 w 1067551"/>
                  <a:gd name="connsiteY18" fmla="*/ 8467 h 829733"/>
                  <a:gd name="connsiteX19" fmla="*/ 939800 w 1067551"/>
                  <a:gd name="connsiteY19" fmla="*/ 25400 h 829733"/>
                  <a:gd name="connsiteX20" fmla="*/ 965200 w 1067551"/>
                  <a:gd name="connsiteY20" fmla="*/ 33867 h 829733"/>
                  <a:gd name="connsiteX21" fmla="*/ 1062567 w 1067551"/>
                  <a:gd name="connsiteY21" fmla="*/ 114300 h 829733"/>
                  <a:gd name="connsiteX22" fmla="*/ 1066800 w 1067551"/>
                  <a:gd name="connsiteY22" fmla="*/ 215900 h 829733"/>
                  <a:gd name="connsiteX0" fmla="*/ 0 w 1067551"/>
                  <a:gd name="connsiteY0" fmla="*/ 821575 h 821575"/>
                  <a:gd name="connsiteX1" fmla="*/ 12700 w 1067551"/>
                  <a:gd name="connsiteY1" fmla="*/ 779242 h 821575"/>
                  <a:gd name="connsiteX2" fmla="*/ 67733 w 1067551"/>
                  <a:gd name="connsiteY2" fmla="*/ 690342 h 821575"/>
                  <a:gd name="connsiteX3" fmla="*/ 143933 w 1067551"/>
                  <a:gd name="connsiteY3" fmla="*/ 605675 h 821575"/>
                  <a:gd name="connsiteX4" fmla="*/ 182033 w 1067551"/>
                  <a:gd name="connsiteY4" fmla="*/ 508309 h 821575"/>
                  <a:gd name="connsiteX5" fmla="*/ 211667 w 1067551"/>
                  <a:gd name="connsiteY5" fmla="*/ 444809 h 821575"/>
                  <a:gd name="connsiteX6" fmla="*/ 232833 w 1067551"/>
                  <a:gd name="connsiteY6" fmla="*/ 355909 h 821575"/>
                  <a:gd name="connsiteX7" fmla="*/ 249767 w 1067551"/>
                  <a:gd name="connsiteY7" fmla="*/ 322042 h 821575"/>
                  <a:gd name="connsiteX8" fmla="*/ 266700 w 1067551"/>
                  <a:gd name="connsiteY8" fmla="*/ 309342 h 821575"/>
                  <a:gd name="connsiteX9" fmla="*/ 270933 w 1067551"/>
                  <a:gd name="connsiteY9" fmla="*/ 296642 h 821575"/>
                  <a:gd name="connsiteX10" fmla="*/ 287867 w 1067551"/>
                  <a:gd name="connsiteY10" fmla="*/ 288175 h 821575"/>
                  <a:gd name="connsiteX11" fmla="*/ 296333 w 1067551"/>
                  <a:gd name="connsiteY11" fmla="*/ 233142 h 821575"/>
                  <a:gd name="connsiteX12" fmla="*/ 313267 w 1067551"/>
                  <a:gd name="connsiteY12" fmla="*/ 182342 h 821575"/>
                  <a:gd name="connsiteX13" fmla="*/ 359833 w 1067551"/>
                  <a:gd name="connsiteY13" fmla="*/ 101909 h 821575"/>
                  <a:gd name="connsiteX14" fmla="*/ 397933 w 1067551"/>
                  <a:gd name="connsiteY14" fmla="*/ 72275 h 821575"/>
                  <a:gd name="connsiteX15" fmla="*/ 452967 w 1067551"/>
                  <a:gd name="connsiteY15" fmla="*/ 38409 h 821575"/>
                  <a:gd name="connsiteX16" fmla="*/ 546100 w 1067551"/>
                  <a:gd name="connsiteY16" fmla="*/ 8775 h 821575"/>
                  <a:gd name="connsiteX17" fmla="*/ 922867 w 1067551"/>
                  <a:gd name="connsiteY17" fmla="*/ 309 h 821575"/>
                  <a:gd name="connsiteX18" fmla="*/ 939800 w 1067551"/>
                  <a:gd name="connsiteY18" fmla="*/ 17242 h 821575"/>
                  <a:gd name="connsiteX19" fmla="*/ 965200 w 1067551"/>
                  <a:gd name="connsiteY19" fmla="*/ 25709 h 821575"/>
                  <a:gd name="connsiteX20" fmla="*/ 1062567 w 1067551"/>
                  <a:gd name="connsiteY20" fmla="*/ 106142 h 821575"/>
                  <a:gd name="connsiteX21" fmla="*/ 1066800 w 1067551"/>
                  <a:gd name="connsiteY21" fmla="*/ 207742 h 821575"/>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49767 w 1067551"/>
                  <a:gd name="connsiteY7" fmla="*/ 322227 h 821760"/>
                  <a:gd name="connsiteX8" fmla="*/ 266700 w 1067551"/>
                  <a:gd name="connsiteY8" fmla="*/ 309527 h 821760"/>
                  <a:gd name="connsiteX9" fmla="*/ 270933 w 1067551"/>
                  <a:gd name="connsiteY9" fmla="*/ 296827 h 821760"/>
                  <a:gd name="connsiteX10" fmla="*/ 287867 w 1067551"/>
                  <a:gd name="connsiteY10" fmla="*/ 288360 h 821760"/>
                  <a:gd name="connsiteX11" fmla="*/ 296333 w 1067551"/>
                  <a:gd name="connsiteY11" fmla="*/ 233327 h 821760"/>
                  <a:gd name="connsiteX12" fmla="*/ 313267 w 1067551"/>
                  <a:gd name="connsiteY12" fmla="*/ 182527 h 821760"/>
                  <a:gd name="connsiteX13" fmla="*/ 359833 w 1067551"/>
                  <a:gd name="connsiteY13" fmla="*/ 102094 h 821760"/>
                  <a:gd name="connsiteX14" fmla="*/ 397933 w 1067551"/>
                  <a:gd name="connsiteY14" fmla="*/ 72460 h 821760"/>
                  <a:gd name="connsiteX15" fmla="*/ 452967 w 1067551"/>
                  <a:gd name="connsiteY15" fmla="*/ 38594 h 821760"/>
                  <a:gd name="connsiteX16" fmla="*/ 922867 w 1067551"/>
                  <a:gd name="connsiteY16" fmla="*/ 494 h 821760"/>
                  <a:gd name="connsiteX17" fmla="*/ 939800 w 1067551"/>
                  <a:gd name="connsiteY17" fmla="*/ 17427 h 821760"/>
                  <a:gd name="connsiteX18" fmla="*/ 965200 w 1067551"/>
                  <a:gd name="connsiteY18" fmla="*/ 25894 h 821760"/>
                  <a:gd name="connsiteX19" fmla="*/ 1062567 w 1067551"/>
                  <a:gd name="connsiteY19" fmla="*/ 106327 h 821760"/>
                  <a:gd name="connsiteX20" fmla="*/ 1066800 w 1067551"/>
                  <a:gd name="connsiteY20"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66700 w 1067551"/>
                  <a:gd name="connsiteY7" fmla="*/ 309527 h 821760"/>
                  <a:gd name="connsiteX8" fmla="*/ 270933 w 1067551"/>
                  <a:gd name="connsiteY8" fmla="*/ 296827 h 821760"/>
                  <a:gd name="connsiteX9" fmla="*/ 287867 w 1067551"/>
                  <a:gd name="connsiteY9" fmla="*/ 288360 h 821760"/>
                  <a:gd name="connsiteX10" fmla="*/ 296333 w 1067551"/>
                  <a:gd name="connsiteY10" fmla="*/ 233327 h 821760"/>
                  <a:gd name="connsiteX11" fmla="*/ 313267 w 1067551"/>
                  <a:gd name="connsiteY11" fmla="*/ 182527 h 821760"/>
                  <a:gd name="connsiteX12" fmla="*/ 359833 w 1067551"/>
                  <a:gd name="connsiteY12" fmla="*/ 102094 h 821760"/>
                  <a:gd name="connsiteX13" fmla="*/ 397933 w 1067551"/>
                  <a:gd name="connsiteY13" fmla="*/ 72460 h 821760"/>
                  <a:gd name="connsiteX14" fmla="*/ 452967 w 1067551"/>
                  <a:gd name="connsiteY14" fmla="*/ 38594 h 821760"/>
                  <a:gd name="connsiteX15" fmla="*/ 922867 w 1067551"/>
                  <a:gd name="connsiteY15" fmla="*/ 494 h 821760"/>
                  <a:gd name="connsiteX16" fmla="*/ 939800 w 1067551"/>
                  <a:gd name="connsiteY16" fmla="*/ 17427 h 821760"/>
                  <a:gd name="connsiteX17" fmla="*/ 965200 w 1067551"/>
                  <a:gd name="connsiteY17" fmla="*/ 25894 h 821760"/>
                  <a:gd name="connsiteX18" fmla="*/ 1062567 w 1067551"/>
                  <a:gd name="connsiteY18" fmla="*/ 106327 h 821760"/>
                  <a:gd name="connsiteX19" fmla="*/ 1066800 w 1067551"/>
                  <a:gd name="connsiteY19"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32833 w 1067551"/>
                  <a:gd name="connsiteY6" fmla="*/ 356094 h 821760"/>
                  <a:gd name="connsiteX7" fmla="*/ 266700 w 1067551"/>
                  <a:gd name="connsiteY7" fmla="*/ 309527 h 821760"/>
                  <a:gd name="connsiteX8" fmla="*/ 270933 w 1067551"/>
                  <a:gd name="connsiteY8" fmla="*/ 296827 h 821760"/>
                  <a:gd name="connsiteX9" fmla="*/ 296333 w 1067551"/>
                  <a:gd name="connsiteY9" fmla="*/ 233327 h 821760"/>
                  <a:gd name="connsiteX10" fmla="*/ 313267 w 1067551"/>
                  <a:gd name="connsiteY10" fmla="*/ 182527 h 821760"/>
                  <a:gd name="connsiteX11" fmla="*/ 359833 w 1067551"/>
                  <a:gd name="connsiteY11" fmla="*/ 102094 h 821760"/>
                  <a:gd name="connsiteX12" fmla="*/ 397933 w 1067551"/>
                  <a:gd name="connsiteY12" fmla="*/ 72460 h 821760"/>
                  <a:gd name="connsiteX13" fmla="*/ 452967 w 1067551"/>
                  <a:gd name="connsiteY13" fmla="*/ 38594 h 821760"/>
                  <a:gd name="connsiteX14" fmla="*/ 922867 w 1067551"/>
                  <a:gd name="connsiteY14" fmla="*/ 494 h 821760"/>
                  <a:gd name="connsiteX15" fmla="*/ 939800 w 1067551"/>
                  <a:gd name="connsiteY15" fmla="*/ 17427 h 821760"/>
                  <a:gd name="connsiteX16" fmla="*/ 965200 w 1067551"/>
                  <a:gd name="connsiteY16" fmla="*/ 25894 h 821760"/>
                  <a:gd name="connsiteX17" fmla="*/ 1062567 w 1067551"/>
                  <a:gd name="connsiteY17" fmla="*/ 106327 h 821760"/>
                  <a:gd name="connsiteX18" fmla="*/ 1066800 w 1067551"/>
                  <a:gd name="connsiteY18"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66700 w 1067551"/>
                  <a:gd name="connsiteY6" fmla="*/ 309527 h 821760"/>
                  <a:gd name="connsiteX7" fmla="*/ 270933 w 1067551"/>
                  <a:gd name="connsiteY7" fmla="*/ 296827 h 821760"/>
                  <a:gd name="connsiteX8" fmla="*/ 296333 w 1067551"/>
                  <a:gd name="connsiteY8" fmla="*/ 233327 h 821760"/>
                  <a:gd name="connsiteX9" fmla="*/ 313267 w 1067551"/>
                  <a:gd name="connsiteY9" fmla="*/ 182527 h 821760"/>
                  <a:gd name="connsiteX10" fmla="*/ 359833 w 1067551"/>
                  <a:gd name="connsiteY10" fmla="*/ 102094 h 821760"/>
                  <a:gd name="connsiteX11" fmla="*/ 397933 w 1067551"/>
                  <a:gd name="connsiteY11" fmla="*/ 72460 h 821760"/>
                  <a:gd name="connsiteX12" fmla="*/ 452967 w 1067551"/>
                  <a:gd name="connsiteY12" fmla="*/ 38594 h 821760"/>
                  <a:gd name="connsiteX13" fmla="*/ 922867 w 1067551"/>
                  <a:gd name="connsiteY13" fmla="*/ 494 h 821760"/>
                  <a:gd name="connsiteX14" fmla="*/ 939800 w 1067551"/>
                  <a:gd name="connsiteY14" fmla="*/ 17427 h 821760"/>
                  <a:gd name="connsiteX15" fmla="*/ 965200 w 1067551"/>
                  <a:gd name="connsiteY15" fmla="*/ 25894 h 821760"/>
                  <a:gd name="connsiteX16" fmla="*/ 1062567 w 1067551"/>
                  <a:gd name="connsiteY16" fmla="*/ 106327 h 821760"/>
                  <a:gd name="connsiteX17" fmla="*/ 1066800 w 1067551"/>
                  <a:gd name="connsiteY17"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66700 w 1067551"/>
                  <a:gd name="connsiteY6" fmla="*/ 309527 h 821760"/>
                  <a:gd name="connsiteX7" fmla="*/ 296333 w 1067551"/>
                  <a:gd name="connsiteY7" fmla="*/ 233327 h 821760"/>
                  <a:gd name="connsiteX8" fmla="*/ 313267 w 1067551"/>
                  <a:gd name="connsiteY8" fmla="*/ 182527 h 821760"/>
                  <a:gd name="connsiteX9" fmla="*/ 359833 w 1067551"/>
                  <a:gd name="connsiteY9" fmla="*/ 102094 h 821760"/>
                  <a:gd name="connsiteX10" fmla="*/ 397933 w 1067551"/>
                  <a:gd name="connsiteY10" fmla="*/ 72460 h 821760"/>
                  <a:gd name="connsiteX11" fmla="*/ 452967 w 1067551"/>
                  <a:gd name="connsiteY11" fmla="*/ 38594 h 821760"/>
                  <a:gd name="connsiteX12" fmla="*/ 922867 w 1067551"/>
                  <a:gd name="connsiteY12" fmla="*/ 494 h 821760"/>
                  <a:gd name="connsiteX13" fmla="*/ 939800 w 1067551"/>
                  <a:gd name="connsiteY13" fmla="*/ 17427 h 821760"/>
                  <a:gd name="connsiteX14" fmla="*/ 965200 w 1067551"/>
                  <a:gd name="connsiteY14" fmla="*/ 25894 h 821760"/>
                  <a:gd name="connsiteX15" fmla="*/ 1062567 w 1067551"/>
                  <a:gd name="connsiteY15" fmla="*/ 106327 h 821760"/>
                  <a:gd name="connsiteX16" fmla="*/ 1066800 w 1067551"/>
                  <a:gd name="connsiteY16"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296333 w 1067551"/>
                  <a:gd name="connsiteY6" fmla="*/ 233327 h 821760"/>
                  <a:gd name="connsiteX7" fmla="*/ 313267 w 1067551"/>
                  <a:gd name="connsiteY7" fmla="*/ 182527 h 821760"/>
                  <a:gd name="connsiteX8" fmla="*/ 359833 w 1067551"/>
                  <a:gd name="connsiteY8" fmla="*/ 102094 h 821760"/>
                  <a:gd name="connsiteX9" fmla="*/ 397933 w 1067551"/>
                  <a:gd name="connsiteY9" fmla="*/ 72460 h 821760"/>
                  <a:gd name="connsiteX10" fmla="*/ 452967 w 1067551"/>
                  <a:gd name="connsiteY10" fmla="*/ 38594 h 821760"/>
                  <a:gd name="connsiteX11" fmla="*/ 922867 w 1067551"/>
                  <a:gd name="connsiteY11" fmla="*/ 494 h 821760"/>
                  <a:gd name="connsiteX12" fmla="*/ 939800 w 1067551"/>
                  <a:gd name="connsiteY12" fmla="*/ 17427 h 821760"/>
                  <a:gd name="connsiteX13" fmla="*/ 965200 w 1067551"/>
                  <a:gd name="connsiteY13" fmla="*/ 25894 h 821760"/>
                  <a:gd name="connsiteX14" fmla="*/ 1062567 w 1067551"/>
                  <a:gd name="connsiteY14" fmla="*/ 106327 h 821760"/>
                  <a:gd name="connsiteX15" fmla="*/ 1066800 w 1067551"/>
                  <a:gd name="connsiteY15"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182033 w 1067551"/>
                  <a:gd name="connsiteY4" fmla="*/ 508494 h 821760"/>
                  <a:gd name="connsiteX5" fmla="*/ 211667 w 1067551"/>
                  <a:gd name="connsiteY5" fmla="*/ 444994 h 821760"/>
                  <a:gd name="connsiteX6" fmla="*/ 313267 w 1067551"/>
                  <a:gd name="connsiteY6" fmla="*/ 182527 h 821760"/>
                  <a:gd name="connsiteX7" fmla="*/ 359833 w 1067551"/>
                  <a:gd name="connsiteY7" fmla="*/ 102094 h 821760"/>
                  <a:gd name="connsiteX8" fmla="*/ 397933 w 1067551"/>
                  <a:gd name="connsiteY8" fmla="*/ 72460 h 821760"/>
                  <a:gd name="connsiteX9" fmla="*/ 452967 w 1067551"/>
                  <a:gd name="connsiteY9" fmla="*/ 38594 h 821760"/>
                  <a:gd name="connsiteX10" fmla="*/ 922867 w 1067551"/>
                  <a:gd name="connsiteY10" fmla="*/ 494 h 821760"/>
                  <a:gd name="connsiteX11" fmla="*/ 939800 w 1067551"/>
                  <a:gd name="connsiteY11" fmla="*/ 17427 h 821760"/>
                  <a:gd name="connsiteX12" fmla="*/ 965200 w 1067551"/>
                  <a:gd name="connsiteY12" fmla="*/ 25894 h 821760"/>
                  <a:gd name="connsiteX13" fmla="*/ 1062567 w 1067551"/>
                  <a:gd name="connsiteY13" fmla="*/ 106327 h 821760"/>
                  <a:gd name="connsiteX14" fmla="*/ 1066800 w 1067551"/>
                  <a:gd name="connsiteY14"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211667 w 1067551"/>
                  <a:gd name="connsiteY4" fmla="*/ 444994 h 821760"/>
                  <a:gd name="connsiteX5" fmla="*/ 313267 w 1067551"/>
                  <a:gd name="connsiteY5" fmla="*/ 182527 h 821760"/>
                  <a:gd name="connsiteX6" fmla="*/ 359833 w 1067551"/>
                  <a:gd name="connsiteY6" fmla="*/ 102094 h 821760"/>
                  <a:gd name="connsiteX7" fmla="*/ 397933 w 1067551"/>
                  <a:gd name="connsiteY7" fmla="*/ 72460 h 821760"/>
                  <a:gd name="connsiteX8" fmla="*/ 452967 w 1067551"/>
                  <a:gd name="connsiteY8" fmla="*/ 38594 h 821760"/>
                  <a:gd name="connsiteX9" fmla="*/ 922867 w 1067551"/>
                  <a:gd name="connsiteY9" fmla="*/ 494 h 821760"/>
                  <a:gd name="connsiteX10" fmla="*/ 939800 w 1067551"/>
                  <a:gd name="connsiteY10" fmla="*/ 17427 h 821760"/>
                  <a:gd name="connsiteX11" fmla="*/ 965200 w 1067551"/>
                  <a:gd name="connsiteY11" fmla="*/ 25894 h 821760"/>
                  <a:gd name="connsiteX12" fmla="*/ 1062567 w 1067551"/>
                  <a:gd name="connsiteY12" fmla="*/ 106327 h 821760"/>
                  <a:gd name="connsiteX13" fmla="*/ 1066800 w 1067551"/>
                  <a:gd name="connsiteY13"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143933 w 1067551"/>
                  <a:gd name="connsiteY3" fmla="*/ 605860 h 821760"/>
                  <a:gd name="connsiteX4" fmla="*/ 313267 w 1067551"/>
                  <a:gd name="connsiteY4" fmla="*/ 182527 h 821760"/>
                  <a:gd name="connsiteX5" fmla="*/ 359833 w 1067551"/>
                  <a:gd name="connsiteY5" fmla="*/ 102094 h 821760"/>
                  <a:gd name="connsiteX6" fmla="*/ 397933 w 1067551"/>
                  <a:gd name="connsiteY6" fmla="*/ 72460 h 821760"/>
                  <a:gd name="connsiteX7" fmla="*/ 452967 w 1067551"/>
                  <a:gd name="connsiteY7" fmla="*/ 38594 h 821760"/>
                  <a:gd name="connsiteX8" fmla="*/ 922867 w 1067551"/>
                  <a:gd name="connsiteY8" fmla="*/ 494 h 821760"/>
                  <a:gd name="connsiteX9" fmla="*/ 939800 w 1067551"/>
                  <a:gd name="connsiteY9" fmla="*/ 17427 h 821760"/>
                  <a:gd name="connsiteX10" fmla="*/ 965200 w 1067551"/>
                  <a:gd name="connsiteY10" fmla="*/ 25894 h 821760"/>
                  <a:gd name="connsiteX11" fmla="*/ 1062567 w 1067551"/>
                  <a:gd name="connsiteY11" fmla="*/ 106327 h 821760"/>
                  <a:gd name="connsiteX12" fmla="*/ 1066800 w 1067551"/>
                  <a:gd name="connsiteY12" fmla="*/ 207927 h 821760"/>
                  <a:gd name="connsiteX0" fmla="*/ 0 w 1067551"/>
                  <a:gd name="connsiteY0" fmla="*/ 821760 h 821760"/>
                  <a:gd name="connsiteX1" fmla="*/ 12700 w 1067551"/>
                  <a:gd name="connsiteY1" fmla="*/ 779427 h 821760"/>
                  <a:gd name="connsiteX2" fmla="*/ 67733 w 1067551"/>
                  <a:gd name="connsiteY2" fmla="*/ 690527 h 821760"/>
                  <a:gd name="connsiteX3" fmla="*/ 313267 w 1067551"/>
                  <a:gd name="connsiteY3" fmla="*/ 182527 h 821760"/>
                  <a:gd name="connsiteX4" fmla="*/ 359833 w 1067551"/>
                  <a:gd name="connsiteY4" fmla="*/ 102094 h 821760"/>
                  <a:gd name="connsiteX5" fmla="*/ 397933 w 1067551"/>
                  <a:gd name="connsiteY5" fmla="*/ 72460 h 821760"/>
                  <a:gd name="connsiteX6" fmla="*/ 452967 w 1067551"/>
                  <a:gd name="connsiteY6" fmla="*/ 38594 h 821760"/>
                  <a:gd name="connsiteX7" fmla="*/ 922867 w 1067551"/>
                  <a:gd name="connsiteY7" fmla="*/ 494 h 821760"/>
                  <a:gd name="connsiteX8" fmla="*/ 939800 w 1067551"/>
                  <a:gd name="connsiteY8" fmla="*/ 17427 h 821760"/>
                  <a:gd name="connsiteX9" fmla="*/ 965200 w 1067551"/>
                  <a:gd name="connsiteY9" fmla="*/ 25894 h 821760"/>
                  <a:gd name="connsiteX10" fmla="*/ 1062567 w 1067551"/>
                  <a:gd name="connsiteY10" fmla="*/ 106327 h 821760"/>
                  <a:gd name="connsiteX11" fmla="*/ 1066800 w 1067551"/>
                  <a:gd name="connsiteY11" fmla="*/ 207927 h 821760"/>
                  <a:gd name="connsiteX0" fmla="*/ 13150 w 1080701"/>
                  <a:gd name="connsiteY0" fmla="*/ 821760 h 836384"/>
                  <a:gd name="connsiteX1" fmla="*/ 25850 w 1080701"/>
                  <a:gd name="connsiteY1" fmla="*/ 779427 h 836384"/>
                  <a:gd name="connsiteX2" fmla="*/ 326417 w 1080701"/>
                  <a:gd name="connsiteY2" fmla="*/ 182527 h 836384"/>
                  <a:gd name="connsiteX3" fmla="*/ 372983 w 1080701"/>
                  <a:gd name="connsiteY3" fmla="*/ 102094 h 836384"/>
                  <a:gd name="connsiteX4" fmla="*/ 411083 w 1080701"/>
                  <a:gd name="connsiteY4" fmla="*/ 72460 h 836384"/>
                  <a:gd name="connsiteX5" fmla="*/ 466117 w 1080701"/>
                  <a:gd name="connsiteY5" fmla="*/ 38594 h 836384"/>
                  <a:gd name="connsiteX6" fmla="*/ 936017 w 1080701"/>
                  <a:gd name="connsiteY6" fmla="*/ 494 h 836384"/>
                  <a:gd name="connsiteX7" fmla="*/ 952950 w 1080701"/>
                  <a:gd name="connsiteY7" fmla="*/ 17427 h 836384"/>
                  <a:gd name="connsiteX8" fmla="*/ 978350 w 1080701"/>
                  <a:gd name="connsiteY8" fmla="*/ 25894 h 836384"/>
                  <a:gd name="connsiteX9" fmla="*/ 1075717 w 1080701"/>
                  <a:gd name="connsiteY9" fmla="*/ 106327 h 836384"/>
                  <a:gd name="connsiteX10" fmla="*/ 1079950 w 1080701"/>
                  <a:gd name="connsiteY10" fmla="*/ 207927 h 836384"/>
                  <a:gd name="connsiteX0" fmla="*/ 13150 w 1080701"/>
                  <a:gd name="connsiteY0" fmla="*/ 821760 h 836384"/>
                  <a:gd name="connsiteX1" fmla="*/ 25850 w 1080701"/>
                  <a:gd name="connsiteY1" fmla="*/ 779427 h 836384"/>
                  <a:gd name="connsiteX2" fmla="*/ 326417 w 1080701"/>
                  <a:gd name="connsiteY2" fmla="*/ 182527 h 836384"/>
                  <a:gd name="connsiteX3" fmla="*/ 411083 w 1080701"/>
                  <a:gd name="connsiteY3" fmla="*/ 72460 h 836384"/>
                  <a:gd name="connsiteX4" fmla="*/ 466117 w 1080701"/>
                  <a:gd name="connsiteY4" fmla="*/ 38594 h 836384"/>
                  <a:gd name="connsiteX5" fmla="*/ 936017 w 1080701"/>
                  <a:gd name="connsiteY5" fmla="*/ 494 h 836384"/>
                  <a:gd name="connsiteX6" fmla="*/ 952950 w 1080701"/>
                  <a:gd name="connsiteY6" fmla="*/ 17427 h 836384"/>
                  <a:gd name="connsiteX7" fmla="*/ 978350 w 1080701"/>
                  <a:gd name="connsiteY7" fmla="*/ 25894 h 836384"/>
                  <a:gd name="connsiteX8" fmla="*/ 1075717 w 1080701"/>
                  <a:gd name="connsiteY8" fmla="*/ 106327 h 836384"/>
                  <a:gd name="connsiteX9" fmla="*/ 1079950 w 1080701"/>
                  <a:gd name="connsiteY9" fmla="*/ 207927 h 836384"/>
                  <a:gd name="connsiteX0" fmla="*/ 13150 w 1080701"/>
                  <a:gd name="connsiteY0" fmla="*/ 821760 h 836384"/>
                  <a:gd name="connsiteX1" fmla="*/ 25850 w 1080701"/>
                  <a:gd name="connsiteY1" fmla="*/ 779427 h 836384"/>
                  <a:gd name="connsiteX2" fmla="*/ 326417 w 1080701"/>
                  <a:gd name="connsiteY2" fmla="*/ 182527 h 836384"/>
                  <a:gd name="connsiteX3" fmla="*/ 466117 w 1080701"/>
                  <a:gd name="connsiteY3" fmla="*/ 38594 h 836384"/>
                  <a:gd name="connsiteX4" fmla="*/ 936017 w 1080701"/>
                  <a:gd name="connsiteY4" fmla="*/ 494 h 836384"/>
                  <a:gd name="connsiteX5" fmla="*/ 952950 w 1080701"/>
                  <a:gd name="connsiteY5" fmla="*/ 17427 h 836384"/>
                  <a:gd name="connsiteX6" fmla="*/ 978350 w 1080701"/>
                  <a:gd name="connsiteY6" fmla="*/ 25894 h 836384"/>
                  <a:gd name="connsiteX7" fmla="*/ 1075717 w 1080701"/>
                  <a:gd name="connsiteY7" fmla="*/ 106327 h 836384"/>
                  <a:gd name="connsiteX8" fmla="*/ 1079950 w 1080701"/>
                  <a:gd name="connsiteY8" fmla="*/ 207927 h 836384"/>
                  <a:gd name="connsiteX0" fmla="*/ 13150 w 1080701"/>
                  <a:gd name="connsiteY0" fmla="*/ 830806 h 845430"/>
                  <a:gd name="connsiteX1" fmla="*/ 25850 w 1080701"/>
                  <a:gd name="connsiteY1" fmla="*/ 788473 h 845430"/>
                  <a:gd name="connsiteX2" fmla="*/ 326417 w 1080701"/>
                  <a:gd name="connsiteY2" fmla="*/ 191573 h 845430"/>
                  <a:gd name="connsiteX3" fmla="*/ 936017 w 1080701"/>
                  <a:gd name="connsiteY3" fmla="*/ 9540 h 845430"/>
                  <a:gd name="connsiteX4" fmla="*/ 952950 w 1080701"/>
                  <a:gd name="connsiteY4" fmla="*/ 26473 h 845430"/>
                  <a:gd name="connsiteX5" fmla="*/ 978350 w 1080701"/>
                  <a:gd name="connsiteY5" fmla="*/ 34940 h 845430"/>
                  <a:gd name="connsiteX6" fmla="*/ 1075717 w 1080701"/>
                  <a:gd name="connsiteY6" fmla="*/ 115373 h 845430"/>
                  <a:gd name="connsiteX7" fmla="*/ 1079950 w 1080701"/>
                  <a:gd name="connsiteY7" fmla="*/ 216973 h 845430"/>
                  <a:gd name="connsiteX0" fmla="*/ 13150 w 1080701"/>
                  <a:gd name="connsiteY0" fmla="*/ 830806 h 845430"/>
                  <a:gd name="connsiteX1" fmla="*/ 25850 w 1080701"/>
                  <a:gd name="connsiteY1" fmla="*/ 788473 h 845430"/>
                  <a:gd name="connsiteX2" fmla="*/ 326417 w 1080701"/>
                  <a:gd name="connsiteY2" fmla="*/ 191573 h 845430"/>
                  <a:gd name="connsiteX3" fmla="*/ 936017 w 1080701"/>
                  <a:gd name="connsiteY3" fmla="*/ 9540 h 845430"/>
                  <a:gd name="connsiteX4" fmla="*/ 978350 w 1080701"/>
                  <a:gd name="connsiteY4" fmla="*/ 34940 h 845430"/>
                  <a:gd name="connsiteX5" fmla="*/ 1075717 w 1080701"/>
                  <a:gd name="connsiteY5" fmla="*/ 115373 h 845430"/>
                  <a:gd name="connsiteX6" fmla="*/ 1079950 w 1080701"/>
                  <a:gd name="connsiteY6" fmla="*/ 216973 h 845430"/>
                  <a:gd name="connsiteX0" fmla="*/ 13150 w 1080701"/>
                  <a:gd name="connsiteY0" fmla="*/ 822563 h 837187"/>
                  <a:gd name="connsiteX1" fmla="*/ 25850 w 1080701"/>
                  <a:gd name="connsiteY1" fmla="*/ 780230 h 837187"/>
                  <a:gd name="connsiteX2" fmla="*/ 326417 w 1080701"/>
                  <a:gd name="connsiteY2" fmla="*/ 183330 h 837187"/>
                  <a:gd name="connsiteX3" fmla="*/ 936017 w 1080701"/>
                  <a:gd name="connsiteY3" fmla="*/ 1297 h 837187"/>
                  <a:gd name="connsiteX4" fmla="*/ 1075717 w 1080701"/>
                  <a:gd name="connsiteY4" fmla="*/ 107130 h 837187"/>
                  <a:gd name="connsiteX5" fmla="*/ 1079950 w 1080701"/>
                  <a:gd name="connsiteY5" fmla="*/ 208730 h 83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701" h="837187">
                    <a:moveTo>
                      <a:pt x="13150" y="822563"/>
                    </a:moveTo>
                    <a:cubicBezTo>
                      <a:pt x="17383" y="808452"/>
                      <a:pt x="-26361" y="886769"/>
                      <a:pt x="25850" y="780230"/>
                    </a:cubicBezTo>
                    <a:cubicBezTo>
                      <a:pt x="78061" y="673691"/>
                      <a:pt x="174722" y="313152"/>
                      <a:pt x="326417" y="183330"/>
                    </a:cubicBezTo>
                    <a:cubicBezTo>
                      <a:pt x="478112" y="53508"/>
                      <a:pt x="811134" y="13997"/>
                      <a:pt x="936017" y="1297"/>
                    </a:cubicBezTo>
                    <a:cubicBezTo>
                      <a:pt x="1060900" y="-11403"/>
                      <a:pt x="1051728" y="72558"/>
                      <a:pt x="1075717" y="107130"/>
                    </a:cubicBezTo>
                    <a:cubicBezTo>
                      <a:pt x="1083342" y="160511"/>
                      <a:pt x="1079950" y="126785"/>
                      <a:pt x="1079950" y="208730"/>
                    </a:cubicBezTo>
                  </a:path>
                </a:pathLst>
              </a:cu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grpSp>
        <p:sp>
          <p:nvSpPr>
            <p:cNvPr id="14" name="TextBox 13">
              <a:extLst>
                <a:ext uri="{FF2B5EF4-FFF2-40B4-BE49-F238E27FC236}">
                  <a16:creationId xmlns:a16="http://schemas.microsoft.com/office/drawing/2014/main" id="{ACDD5D1F-1C91-C155-8243-4974DF3A8222}"/>
                </a:ext>
              </a:extLst>
            </p:cNvPr>
            <p:cNvSpPr txBox="1"/>
            <p:nvPr/>
          </p:nvSpPr>
          <p:spPr>
            <a:xfrm>
              <a:off x="5319440" y="5250671"/>
              <a:ext cx="18540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Roboto" panose="02000000000000000000" pitchFamily="2" charset="0"/>
                  <a:ea typeface="+mn-ea"/>
                  <a:cs typeface="+mn-cs"/>
                </a:rPr>
                <a:t>Material data for use in design and analysis</a:t>
              </a:r>
            </a:p>
          </p:txBody>
        </p:sp>
        <p:sp>
          <p:nvSpPr>
            <p:cNvPr id="15" name="Arrow: Right 14">
              <a:extLst>
                <a:ext uri="{FF2B5EF4-FFF2-40B4-BE49-F238E27FC236}">
                  <a16:creationId xmlns:a16="http://schemas.microsoft.com/office/drawing/2014/main" id="{B20FF2CD-2910-048A-9D27-BE8DB0EBE7C9}"/>
                </a:ext>
              </a:extLst>
            </p:cNvPr>
            <p:cNvSpPr/>
            <p:nvPr/>
          </p:nvSpPr>
          <p:spPr>
            <a:xfrm>
              <a:off x="2751667" y="4385589"/>
              <a:ext cx="773910" cy="462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sp>
          <p:nvSpPr>
            <p:cNvPr id="16" name="Arrow: Right 15">
              <a:extLst>
                <a:ext uri="{FF2B5EF4-FFF2-40B4-BE49-F238E27FC236}">
                  <a16:creationId xmlns:a16="http://schemas.microsoft.com/office/drawing/2014/main" id="{CF8E162C-7537-D7DF-345E-B0B8BED65FF8}"/>
                </a:ext>
              </a:extLst>
            </p:cNvPr>
            <p:cNvSpPr/>
            <p:nvPr/>
          </p:nvSpPr>
          <p:spPr>
            <a:xfrm>
              <a:off x="4699800" y="4337528"/>
              <a:ext cx="773910" cy="4627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Roboto" panose="02000000000000000000" pitchFamily="2" charset="0"/>
                <a:ea typeface="+mn-ea"/>
                <a:cs typeface="+mn-cs"/>
              </a:endParaRPr>
            </a:p>
          </p:txBody>
        </p:sp>
      </p:grpSp>
      <p:pic>
        <p:nvPicPr>
          <p:cNvPr id="23" name="Picture 22">
            <a:extLst>
              <a:ext uri="{FF2B5EF4-FFF2-40B4-BE49-F238E27FC236}">
                <a16:creationId xmlns:a16="http://schemas.microsoft.com/office/drawing/2014/main" id="{47E0CE57-45AE-56E9-3BD8-1789724D33EB}"/>
              </a:ext>
            </a:extLst>
          </p:cNvPr>
          <p:cNvPicPr>
            <a:picLocks noChangeAspect="1"/>
          </p:cNvPicPr>
          <p:nvPr/>
        </p:nvPicPr>
        <p:blipFill>
          <a:blip r:embed="rId5"/>
          <a:stretch>
            <a:fillRect/>
          </a:stretch>
        </p:blipFill>
        <p:spPr>
          <a:xfrm>
            <a:off x="422769" y="3917343"/>
            <a:ext cx="2708887" cy="2257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E9123826-01D3-F67A-05EF-A3AB888E74AF}"/>
              </a:ext>
            </a:extLst>
          </p:cNvPr>
          <p:cNvPicPr>
            <a:picLocks noChangeAspect="1"/>
          </p:cNvPicPr>
          <p:nvPr/>
        </p:nvPicPr>
        <p:blipFill>
          <a:blip r:embed="rId6"/>
          <a:srcRect l="7320"/>
          <a:stretch/>
        </p:blipFill>
        <p:spPr>
          <a:xfrm>
            <a:off x="5406536" y="1651779"/>
            <a:ext cx="3323861" cy="2024089"/>
          </a:xfrm>
          <a:prstGeom prst="rect">
            <a:avLst/>
          </a:prstGeom>
        </p:spPr>
      </p:pic>
    </p:spTree>
    <p:extLst>
      <p:ext uri="{BB962C8B-B14F-4D97-AF65-F5344CB8AC3E}">
        <p14:creationId xmlns:p14="http://schemas.microsoft.com/office/powerpoint/2010/main" val="2853214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27403-60EC-6F4A-ECC3-EEC1CBA5411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A794838-310F-1694-E657-C15D5BED9347}"/>
              </a:ext>
            </a:extLst>
          </p:cNvPr>
          <p:cNvPicPr>
            <a:picLocks noChangeAspect="1"/>
          </p:cNvPicPr>
          <p:nvPr/>
        </p:nvPicPr>
        <p:blipFill>
          <a:blip r:embed="rId3"/>
          <a:stretch>
            <a:fillRect/>
          </a:stretch>
        </p:blipFill>
        <p:spPr>
          <a:xfrm>
            <a:off x="1429075" y="138203"/>
            <a:ext cx="8448349" cy="5632232"/>
          </a:xfrm>
          <a:prstGeom prst="rect">
            <a:avLst/>
          </a:prstGeom>
        </p:spPr>
      </p:pic>
      <p:sp>
        <p:nvSpPr>
          <p:cNvPr id="5" name="TextBox 4">
            <a:extLst>
              <a:ext uri="{FF2B5EF4-FFF2-40B4-BE49-F238E27FC236}">
                <a16:creationId xmlns:a16="http://schemas.microsoft.com/office/drawing/2014/main" id="{C36BEB3D-3028-E7C7-61E3-6BE330A430DD}"/>
              </a:ext>
            </a:extLst>
          </p:cNvPr>
          <p:cNvSpPr txBox="1"/>
          <p:nvPr/>
        </p:nvSpPr>
        <p:spPr>
          <a:xfrm>
            <a:off x="6274258" y="539163"/>
            <a:ext cx="1345846" cy="584775"/>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Diamond Light Source</a:t>
            </a:r>
          </a:p>
        </p:txBody>
      </p:sp>
      <p:cxnSp>
        <p:nvCxnSpPr>
          <p:cNvPr id="6" name="Straight Connector 5">
            <a:extLst>
              <a:ext uri="{FF2B5EF4-FFF2-40B4-BE49-F238E27FC236}">
                <a16:creationId xmlns:a16="http://schemas.microsoft.com/office/drawing/2014/main" id="{C9394FA0-BA86-7035-8E91-00444D0E3355}"/>
              </a:ext>
            </a:extLst>
          </p:cNvPr>
          <p:cNvCxnSpPr>
            <a:cxnSpLocks/>
          </p:cNvCxnSpPr>
          <p:nvPr/>
        </p:nvCxnSpPr>
        <p:spPr>
          <a:xfrm flipH="1" flipV="1">
            <a:off x="7427696" y="1135689"/>
            <a:ext cx="206815" cy="1040291"/>
          </a:xfrm>
          <a:prstGeom prst="line">
            <a:avLst/>
          </a:prstGeom>
          <a:ln w="28575">
            <a:solidFill>
              <a:srgbClr val="FFFF00"/>
            </a:solidFill>
            <a:head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7A26BE2-EA54-35AF-F503-7DC46E6F9759}"/>
              </a:ext>
            </a:extLst>
          </p:cNvPr>
          <p:cNvCxnSpPr>
            <a:cxnSpLocks/>
          </p:cNvCxnSpPr>
          <p:nvPr/>
        </p:nvCxnSpPr>
        <p:spPr>
          <a:xfrm flipH="1" flipV="1">
            <a:off x="5099637" y="887550"/>
            <a:ext cx="1224675" cy="1130426"/>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7D8096-45E9-B6B3-164D-4ED33A52A8E6}"/>
              </a:ext>
            </a:extLst>
          </p:cNvPr>
          <p:cNvSpPr txBox="1"/>
          <p:nvPr/>
        </p:nvSpPr>
        <p:spPr>
          <a:xfrm>
            <a:off x="4104435" y="537125"/>
            <a:ext cx="1571552" cy="338554"/>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Space Cluster</a:t>
            </a:r>
          </a:p>
        </p:txBody>
      </p:sp>
      <p:sp>
        <p:nvSpPr>
          <p:cNvPr id="11" name="TextBox 10">
            <a:extLst>
              <a:ext uri="{FF2B5EF4-FFF2-40B4-BE49-F238E27FC236}">
                <a16:creationId xmlns:a16="http://schemas.microsoft.com/office/drawing/2014/main" id="{2571A3E3-D82C-B331-3745-36594ECC963C}"/>
              </a:ext>
            </a:extLst>
          </p:cNvPr>
          <p:cNvSpPr txBox="1"/>
          <p:nvPr/>
        </p:nvSpPr>
        <p:spPr>
          <a:xfrm>
            <a:off x="10017051" y="3864981"/>
            <a:ext cx="1491748" cy="584775"/>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Central Laser Facility</a:t>
            </a:r>
          </a:p>
        </p:txBody>
      </p:sp>
      <p:cxnSp>
        <p:nvCxnSpPr>
          <p:cNvPr id="18" name="Straight Connector 17">
            <a:extLst>
              <a:ext uri="{FF2B5EF4-FFF2-40B4-BE49-F238E27FC236}">
                <a16:creationId xmlns:a16="http://schemas.microsoft.com/office/drawing/2014/main" id="{BB09D390-AD7A-1873-15B7-22F368E9790B}"/>
              </a:ext>
            </a:extLst>
          </p:cNvPr>
          <p:cNvCxnSpPr>
            <a:cxnSpLocks/>
          </p:cNvCxnSpPr>
          <p:nvPr/>
        </p:nvCxnSpPr>
        <p:spPr>
          <a:xfrm>
            <a:off x="7098977" y="2832354"/>
            <a:ext cx="2950819" cy="1181421"/>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6AF56FD-177E-F19A-0019-5970B350F58D}"/>
              </a:ext>
            </a:extLst>
          </p:cNvPr>
          <p:cNvSpPr txBox="1"/>
          <p:nvPr/>
        </p:nvSpPr>
        <p:spPr>
          <a:xfrm>
            <a:off x="239802" y="836513"/>
            <a:ext cx="1301721" cy="830997"/>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Rosalind Franklin Inst.</a:t>
            </a:r>
          </a:p>
        </p:txBody>
      </p:sp>
      <p:sp>
        <p:nvSpPr>
          <p:cNvPr id="28" name="TextBox 27">
            <a:extLst>
              <a:ext uri="{FF2B5EF4-FFF2-40B4-BE49-F238E27FC236}">
                <a16:creationId xmlns:a16="http://schemas.microsoft.com/office/drawing/2014/main" id="{A12EC75C-7B53-3294-9241-700C201B8B3F}"/>
              </a:ext>
            </a:extLst>
          </p:cNvPr>
          <p:cNvSpPr txBox="1"/>
          <p:nvPr/>
        </p:nvSpPr>
        <p:spPr>
          <a:xfrm>
            <a:off x="159196" y="1875971"/>
            <a:ext cx="1339169" cy="1077218"/>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National Quantum Computing Centre</a:t>
            </a:r>
          </a:p>
        </p:txBody>
      </p:sp>
      <p:cxnSp>
        <p:nvCxnSpPr>
          <p:cNvPr id="29" name="Straight Connector 28">
            <a:extLst>
              <a:ext uri="{FF2B5EF4-FFF2-40B4-BE49-F238E27FC236}">
                <a16:creationId xmlns:a16="http://schemas.microsoft.com/office/drawing/2014/main" id="{D2B33B9D-7C20-0ECB-53BD-2E7E7880F828}"/>
              </a:ext>
            </a:extLst>
          </p:cNvPr>
          <p:cNvCxnSpPr>
            <a:cxnSpLocks/>
          </p:cNvCxnSpPr>
          <p:nvPr/>
        </p:nvCxnSpPr>
        <p:spPr>
          <a:xfrm flipH="1" flipV="1">
            <a:off x="1418882" y="1387528"/>
            <a:ext cx="5249181" cy="1083360"/>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5E6C1E-16C2-A9BD-6DAA-C7C3DB685224}"/>
              </a:ext>
            </a:extLst>
          </p:cNvPr>
          <p:cNvCxnSpPr>
            <a:cxnSpLocks/>
          </p:cNvCxnSpPr>
          <p:nvPr/>
        </p:nvCxnSpPr>
        <p:spPr>
          <a:xfrm flipH="1" flipV="1">
            <a:off x="1498365" y="2357664"/>
            <a:ext cx="3958727" cy="226448"/>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8D3007-8E76-80B8-83D2-F1CC3F21285A}"/>
              </a:ext>
            </a:extLst>
          </p:cNvPr>
          <p:cNvSpPr txBox="1"/>
          <p:nvPr/>
        </p:nvSpPr>
        <p:spPr>
          <a:xfrm>
            <a:off x="2251287" y="507149"/>
            <a:ext cx="1301721" cy="584775"/>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Scientific Computing</a:t>
            </a:r>
          </a:p>
        </p:txBody>
      </p:sp>
      <p:cxnSp>
        <p:nvCxnSpPr>
          <p:cNvPr id="19" name="Straight Connector 18">
            <a:extLst>
              <a:ext uri="{FF2B5EF4-FFF2-40B4-BE49-F238E27FC236}">
                <a16:creationId xmlns:a16="http://schemas.microsoft.com/office/drawing/2014/main" id="{3B75F96F-9D70-77AF-108C-7C1E6A087CC8}"/>
              </a:ext>
            </a:extLst>
          </p:cNvPr>
          <p:cNvCxnSpPr>
            <a:cxnSpLocks/>
          </p:cNvCxnSpPr>
          <p:nvPr/>
        </p:nvCxnSpPr>
        <p:spPr>
          <a:xfrm flipH="1" flipV="1">
            <a:off x="3553008" y="1018998"/>
            <a:ext cx="2486497" cy="1156982"/>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B7028FD-5BFE-C567-EED9-21BBBF4A39A2}"/>
              </a:ext>
            </a:extLst>
          </p:cNvPr>
          <p:cNvSpPr txBox="1"/>
          <p:nvPr/>
        </p:nvSpPr>
        <p:spPr>
          <a:xfrm>
            <a:off x="7529135" y="537125"/>
            <a:ext cx="2336800" cy="338554"/>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Moderna</a:t>
            </a:r>
          </a:p>
        </p:txBody>
      </p:sp>
      <p:sp>
        <p:nvSpPr>
          <p:cNvPr id="4" name="TextBox 3">
            <a:extLst>
              <a:ext uri="{FF2B5EF4-FFF2-40B4-BE49-F238E27FC236}">
                <a16:creationId xmlns:a16="http://schemas.microsoft.com/office/drawing/2014/main" id="{EEAAD571-409A-BBF0-C7E5-9D81E908819B}"/>
              </a:ext>
            </a:extLst>
          </p:cNvPr>
          <p:cNvSpPr txBox="1"/>
          <p:nvPr/>
        </p:nvSpPr>
        <p:spPr>
          <a:xfrm>
            <a:off x="9268400" y="3601783"/>
            <a:ext cx="2336800" cy="338554"/>
          </a:xfrm>
          <a:prstGeom prst="rect">
            <a:avLst/>
          </a:prstGeom>
          <a:noFill/>
        </p:spPr>
        <p:txBody>
          <a:bodyPr wrap="square" rtlCol="0">
            <a:spAutoFit/>
          </a:bodyPr>
          <a:lstStyle/>
          <a:p>
            <a:pPr algn="ctr"/>
            <a:r>
              <a:rPr lang="en-US" sz="1600" b="1" dirty="0">
                <a:latin typeface="Roboto" panose="02000000000000000000" pitchFamily="2" charset="0"/>
                <a:cs typeface="Calibri" panose="020F0502020204030204" pitchFamily="34" charset="0"/>
              </a:rPr>
              <a:t>EPAC</a:t>
            </a:r>
          </a:p>
        </p:txBody>
      </p:sp>
      <p:cxnSp>
        <p:nvCxnSpPr>
          <p:cNvPr id="8" name="Straight Connector 7">
            <a:extLst>
              <a:ext uri="{FF2B5EF4-FFF2-40B4-BE49-F238E27FC236}">
                <a16:creationId xmlns:a16="http://schemas.microsoft.com/office/drawing/2014/main" id="{291C9DC5-263B-5BB3-9389-029FB9BE290D}"/>
              </a:ext>
            </a:extLst>
          </p:cNvPr>
          <p:cNvCxnSpPr>
            <a:cxnSpLocks/>
          </p:cNvCxnSpPr>
          <p:nvPr/>
        </p:nvCxnSpPr>
        <p:spPr>
          <a:xfrm>
            <a:off x="8938433" y="3092364"/>
            <a:ext cx="1111363" cy="719070"/>
          </a:xfrm>
          <a:prstGeom prst="line">
            <a:avLst/>
          </a:prstGeom>
          <a:ln w="38100">
            <a:solidFill>
              <a:srgbClr val="FFFF00"/>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A686803-64C6-D819-786E-27B5B87B9DB2}"/>
              </a:ext>
            </a:extLst>
          </p:cNvPr>
          <p:cNvCxnSpPr>
            <a:cxnSpLocks/>
          </p:cNvCxnSpPr>
          <p:nvPr/>
        </p:nvCxnSpPr>
        <p:spPr>
          <a:xfrm flipH="1" flipV="1">
            <a:off x="8942623" y="816243"/>
            <a:ext cx="154003" cy="1142570"/>
          </a:xfrm>
          <a:prstGeom prst="line">
            <a:avLst/>
          </a:prstGeom>
          <a:ln w="28575">
            <a:solidFill>
              <a:srgbClr val="FFFF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3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0B4E73D-FF1F-3497-419C-204BC12EC553}"/>
              </a:ext>
            </a:extLst>
          </p:cNvPr>
          <p:cNvSpPr txBox="1"/>
          <p:nvPr/>
        </p:nvSpPr>
        <p:spPr>
          <a:xfrm>
            <a:off x="179706" y="355600"/>
            <a:ext cx="75037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30000" noProof="0">
                <a:ln>
                  <a:noFill/>
                </a:ln>
                <a:solidFill>
                  <a:srgbClr val="003088"/>
                </a:solidFill>
                <a:effectLst/>
                <a:uLnTx/>
                <a:uFillTx/>
                <a:latin typeface="Arial" panose="020B0604020202020204" pitchFamily="34" charset="0"/>
                <a:ea typeface="+mn-ea"/>
                <a:cs typeface="Arial" panose="020B0604020202020204" pitchFamily="34" charset="0"/>
              </a:rPr>
              <a:t>What is the ISIS Neutron and Muon Source?</a:t>
            </a:r>
          </a:p>
        </p:txBody>
      </p:sp>
      <p:sp>
        <p:nvSpPr>
          <p:cNvPr id="16" name="TextBox 15">
            <a:extLst>
              <a:ext uri="{FF2B5EF4-FFF2-40B4-BE49-F238E27FC236}">
                <a16:creationId xmlns:a16="http://schemas.microsoft.com/office/drawing/2014/main" id="{2102DC2D-4709-25A0-EB2D-52A7215F8C74}"/>
              </a:ext>
            </a:extLst>
          </p:cNvPr>
          <p:cNvSpPr txBox="1"/>
          <p:nvPr/>
        </p:nvSpPr>
        <p:spPr>
          <a:xfrm>
            <a:off x="179705" y="829520"/>
            <a:ext cx="96673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ISIS’s mission is to enable research that advances knowledge and improves lives.</a:t>
            </a:r>
          </a:p>
        </p:txBody>
      </p:sp>
      <p:sp>
        <p:nvSpPr>
          <p:cNvPr id="6" name="TextBox 5">
            <a:extLst>
              <a:ext uri="{FF2B5EF4-FFF2-40B4-BE49-F238E27FC236}">
                <a16:creationId xmlns:a16="http://schemas.microsoft.com/office/drawing/2014/main" id="{EC406ABB-47FF-6850-2159-F7A2DA8F1DF1}"/>
              </a:ext>
            </a:extLst>
          </p:cNvPr>
          <p:cNvSpPr txBox="1"/>
          <p:nvPr/>
        </p:nvSpPr>
        <p:spPr>
          <a:xfrm>
            <a:off x="179705" y="1338195"/>
            <a:ext cx="102721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rPr>
              <a:t>Annually, ISIS hosts around 3000 UK and international researchers from academia and industry. The research conducted at ISIS plays an important role in addressing global challenges, answering fundamental questions, and delivering scientific and socioeconomic impact.</a:t>
            </a:r>
          </a:p>
        </p:txBody>
      </p:sp>
      <p:grpSp>
        <p:nvGrpSpPr>
          <p:cNvPr id="2" name="Group 1">
            <a:extLst>
              <a:ext uri="{FF2B5EF4-FFF2-40B4-BE49-F238E27FC236}">
                <a16:creationId xmlns:a16="http://schemas.microsoft.com/office/drawing/2014/main" id="{0DD18C8E-A088-A52C-2539-12789BC0B8CB}"/>
              </a:ext>
            </a:extLst>
          </p:cNvPr>
          <p:cNvGrpSpPr/>
          <p:nvPr/>
        </p:nvGrpSpPr>
        <p:grpSpPr>
          <a:xfrm>
            <a:off x="3931603" y="4339632"/>
            <a:ext cx="7332728" cy="1523326"/>
            <a:chOff x="6698064" y="4579762"/>
            <a:chExt cx="7332728" cy="1523326"/>
          </a:xfrm>
        </p:grpSpPr>
        <p:pic>
          <p:nvPicPr>
            <p:cNvPr id="3" name="Picture 2">
              <a:extLst>
                <a:ext uri="{FF2B5EF4-FFF2-40B4-BE49-F238E27FC236}">
                  <a16:creationId xmlns:a16="http://schemas.microsoft.com/office/drawing/2014/main" id="{97AFF61A-4C23-9241-DAE3-81945AE6E552}"/>
                </a:ext>
              </a:extLst>
            </p:cNvPr>
            <p:cNvPicPr>
              <a:picLocks noChangeAspect="1" noChangeArrowheads="1"/>
            </p:cNvPicPr>
            <p:nvPr/>
          </p:nvPicPr>
          <p:blipFill>
            <a:blip r:embed="rId3">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37028"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AF5056-B7DB-55BF-7C5D-89221CA571B2}"/>
                </a:ext>
              </a:extLst>
            </p:cNvPr>
            <p:cNvSpPr txBox="1"/>
            <p:nvPr/>
          </p:nvSpPr>
          <p:spPr>
            <a:xfrm>
              <a:off x="9424378" y="5204055"/>
              <a:ext cx="1880102" cy="899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rPr>
                <a:t>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countries</a:t>
              </a:r>
              <a:endPar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3100349-8ED0-1E45-A559-251ECCF5F325}"/>
                </a:ext>
              </a:extLst>
            </p:cNvPr>
            <p:cNvPicPr>
              <a:picLocks noChangeAspect="1"/>
            </p:cNvPicPr>
            <p:nvPr/>
          </p:nvPicPr>
          <p:blipFill>
            <a:blip r:embed="rId4">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7318580" y="4608750"/>
              <a:ext cx="628462" cy="628462"/>
            </a:xfrm>
            <a:prstGeom prst="rect">
              <a:avLst/>
            </a:prstGeom>
          </p:spPr>
        </p:pic>
        <p:sp>
          <p:nvSpPr>
            <p:cNvPr id="10" name="TextBox 9">
              <a:extLst>
                <a:ext uri="{FF2B5EF4-FFF2-40B4-BE49-F238E27FC236}">
                  <a16:creationId xmlns:a16="http://schemas.microsoft.com/office/drawing/2014/main" id="{C4236A2B-7724-3BF1-2362-862F1C2956FB}"/>
                </a:ext>
              </a:extLst>
            </p:cNvPr>
            <p:cNvSpPr txBox="1"/>
            <p:nvPr/>
          </p:nvSpPr>
          <p:spPr>
            <a:xfrm>
              <a:off x="6698064" y="5204055"/>
              <a:ext cx="1880102" cy="899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rPr>
                <a:t>3000</a:t>
              </a:r>
              <a:endParaRPr kumimoji="0" lang="en-GB" sz="14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users</a:t>
              </a:r>
              <a:endParaRPr kumimoji="0" lang="en-GB" sz="14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pic>
          <p:nvPicPr>
            <p:cNvPr id="11" name="Picture 4">
              <a:extLst>
                <a:ext uri="{FF2B5EF4-FFF2-40B4-BE49-F238E27FC236}">
                  <a16:creationId xmlns:a16="http://schemas.microsoft.com/office/drawing/2014/main" id="{CD375574-FDCB-1FB7-CCA9-D4225F92DFDB}"/>
                </a:ext>
              </a:extLst>
            </p:cNvPr>
            <p:cNvPicPr>
              <a:picLocks noChangeAspect="1" noChangeArrowheads="1"/>
            </p:cNvPicPr>
            <p:nvPr/>
          </p:nvPicPr>
          <p:blipFill>
            <a:blip r:embed="rId5">
              <a:clrChange>
                <a:clrFrom>
                  <a:srgbClr val="000000">
                    <a:alpha val="0"/>
                  </a:srgbClr>
                </a:clrFrom>
                <a:clrTo>
                  <a:srgbClr val="000000">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736156" y="4579762"/>
              <a:ext cx="628462" cy="62846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F94E167-0B9A-AC9A-67DD-0C7F15D3764B}"/>
                </a:ext>
              </a:extLst>
            </p:cNvPr>
            <p:cNvSpPr txBox="1"/>
            <p:nvPr/>
          </p:nvSpPr>
          <p:spPr>
            <a:xfrm>
              <a:off x="12150690" y="5204055"/>
              <a:ext cx="1880102"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a:ea typeface="Roboto Condensed"/>
                  <a:cs typeface="Arial"/>
                </a:rPr>
                <a:t>600</a:t>
              </a:r>
              <a:endParaRPr kumimoji="0" lang="en-GB" sz="16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publications</a:t>
              </a:r>
              <a:endPar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sp>
          <p:nvSpPr>
            <p:cNvPr id="30" name="TextBox 29">
              <a:extLst>
                <a:ext uri="{FF2B5EF4-FFF2-40B4-BE49-F238E27FC236}">
                  <a16:creationId xmlns:a16="http://schemas.microsoft.com/office/drawing/2014/main" id="{673F137C-ADE7-3CE0-3874-3C573942A5B9}"/>
                </a:ext>
              </a:extLst>
            </p:cNvPr>
            <p:cNvSpPr txBox="1"/>
            <p:nvPr/>
          </p:nvSpPr>
          <p:spPr>
            <a:xfrm>
              <a:off x="8081024" y="5306430"/>
              <a:ext cx="1840496" cy="429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76767"/>
                  </a:solidFill>
                  <a:effectLst/>
                  <a:uLnTx/>
                  <a:uFillTx/>
                  <a:latin typeface="Arial" panose="020B0604020202020204" pitchFamily="34" charset="0"/>
                  <a:ea typeface="Roboto Condensed" panose="02000000000000000000" pitchFamily="2" charset="0"/>
                  <a:cs typeface="Arial" panose="020B0604020202020204" pitchFamily="34" charset="0"/>
                </a:rPr>
                <a:t>from</a:t>
              </a:r>
            </a:p>
          </p:txBody>
        </p:sp>
        <p:sp>
          <p:nvSpPr>
            <p:cNvPr id="31" name="TextBox 30">
              <a:extLst>
                <a:ext uri="{FF2B5EF4-FFF2-40B4-BE49-F238E27FC236}">
                  <a16:creationId xmlns:a16="http://schemas.microsoft.com/office/drawing/2014/main" id="{29CA5383-A8FB-D141-E762-B9F3DCD9E391}"/>
                </a:ext>
              </a:extLst>
            </p:cNvPr>
            <p:cNvSpPr txBox="1"/>
            <p:nvPr/>
          </p:nvSpPr>
          <p:spPr>
            <a:xfrm>
              <a:off x="10665490" y="5280257"/>
              <a:ext cx="1840496" cy="429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76767"/>
                  </a:solidFill>
                  <a:effectLst/>
                  <a:uLnTx/>
                  <a:uFillTx/>
                  <a:latin typeface="Arial" panose="020B0604020202020204" pitchFamily="34" charset="0"/>
                  <a:ea typeface="Roboto Condensed" panose="02000000000000000000" pitchFamily="2" charset="0"/>
                  <a:cs typeface="Arial" panose="020B0604020202020204" pitchFamily="34" charset="0"/>
                </a:rPr>
                <a:t>generating</a:t>
              </a:r>
            </a:p>
          </p:txBody>
        </p:sp>
      </p:grpSp>
      <p:sp>
        <p:nvSpPr>
          <p:cNvPr id="34" name="TextBox 33">
            <a:extLst>
              <a:ext uri="{FF2B5EF4-FFF2-40B4-BE49-F238E27FC236}">
                <a16:creationId xmlns:a16="http://schemas.microsoft.com/office/drawing/2014/main" id="{10F3C408-94E2-C4AE-E249-6E9635793B8E}"/>
              </a:ext>
            </a:extLst>
          </p:cNvPr>
          <p:cNvSpPr txBox="1"/>
          <p:nvPr/>
        </p:nvSpPr>
        <p:spPr>
          <a:xfrm>
            <a:off x="161254" y="2547663"/>
            <a:ext cx="7503794" cy="4206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30000" noProof="0">
                <a:ln>
                  <a:noFill/>
                </a:ln>
                <a:solidFill>
                  <a:srgbClr val="1E5DF8"/>
                </a:solidFill>
                <a:effectLst/>
                <a:uLnTx/>
                <a:uFillTx/>
                <a:latin typeface="Arial" panose="020B0604020202020204" pitchFamily="34" charset="0"/>
                <a:ea typeface="+mn-ea"/>
                <a:cs typeface="Arial" panose="020B0604020202020204" pitchFamily="34" charset="0"/>
              </a:rPr>
              <a:t>A typical year at ISIS…</a:t>
            </a:r>
          </a:p>
        </p:txBody>
      </p:sp>
      <p:grpSp>
        <p:nvGrpSpPr>
          <p:cNvPr id="14" name="Group 13">
            <a:extLst>
              <a:ext uri="{FF2B5EF4-FFF2-40B4-BE49-F238E27FC236}">
                <a16:creationId xmlns:a16="http://schemas.microsoft.com/office/drawing/2014/main" id="{82686465-F036-D5CB-26AE-C555D0630364}"/>
              </a:ext>
            </a:extLst>
          </p:cNvPr>
          <p:cNvGrpSpPr/>
          <p:nvPr/>
        </p:nvGrpSpPr>
        <p:grpSpPr>
          <a:xfrm>
            <a:off x="-175609" y="2950464"/>
            <a:ext cx="8618585" cy="1514299"/>
            <a:chOff x="-175609" y="2971730"/>
            <a:chExt cx="8618585" cy="1514299"/>
          </a:xfrm>
        </p:grpSpPr>
        <p:pic>
          <p:nvPicPr>
            <p:cNvPr id="26" name="Picture 25">
              <a:extLst>
                <a:ext uri="{FF2B5EF4-FFF2-40B4-BE49-F238E27FC236}">
                  <a16:creationId xmlns:a16="http://schemas.microsoft.com/office/drawing/2014/main" id="{4D26C3AB-5F65-53EE-F076-32D4A4E59DC2}"/>
                </a:ext>
              </a:extLst>
            </p:cNvPr>
            <p:cNvPicPr>
              <a:picLocks noChangeAspect="1"/>
            </p:cNvPicPr>
            <p:nvPr/>
          </p:nvPicPr>
          <p:blipFill>
            <a:blip r:embed="rId6">
              <a:clrChange>
                <a:clrFrom>
                  <a:srgbClr val="000000">
                    <a:alpha val="0"/>
                  </a:srgbClr>
                </a:clrFrom>
                <a:clrTo>
                  <a:srgbClr val="000000">
                    <a:alpha val="0"/>
                  </a:srgbClr>
                </a:clrTo>
              </a:clrChange>
              <a:duotone>
                <a:schemeClr val="accent3">
                  <a:shade val="45000"/>
                  <a:satMod val="135000"/>
                </a:schemeClr>
                <a:prstClr val="white"/>
              </a:duotone>
            </a:blip>
            <a:stretch>
              <a:fillRect/>
            </a:stretch>
          </p:blipFill>
          <p:spPr>
            <a:xfrm>
              <a:off x="3175655" y="2971730"/>
              <a:ext cx="707782" cy="707784"/>
            </a:xfrm>
            <a:prstGeom prst="rect">
              <a:avLst/>
            </a:prstGeom>
          </p:spPr>
        </p:pic>
        <p:sp>
          <p:nvSpPr>
            <p:cNvPr id="27" name="TextBox 26">
              <a:extLst>
                <a:ext uri="{FF2B5EF4-FFF2-40B4-BE49-F238E27FC236}">
                  <a16:creationId xmlns:a16="http://schemas.microsoft.com/office/drawing/2014/main" id="{49C8154F-7C06-FFFD-D60D-999352869058}"/>
                </a:ext>
              </a:extLst>
            </p:cNvPr>
            <p:cNvSpPr txBox="1"/>
            <p:nvPr/>
          </p:nvSpPr>
          <p:spPr>
            <a:xfrm>
              <a:off x="2550703" y="3586996"/>
              <a:ext cx="1880102" cy="899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rPr>
                <a:t>1200</a:t>
              </a:r>
              <a:r>
                <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 </a:t>
              </a: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experiments</a:t>
              </a:r>
              <a:endPar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4C5F2BE0-3D72-A8C1-635B-531F393F40F7}"/>
                </a:ext>
              </a:extLst>
            </p:cNvPr>
            <p:cNvSpPr txBox="1"/>
            <p:nvPr/>
          </p:nvSpPr>
          <p:spPr>
            <a:xfrm>
              <a:off x="1280444" y="3689372"/>
              <a:ext cx="1840496" cy="429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76767"/>
                  </a:solidFill>
                  <a:effectLst/>
                  <a:uLnTx/>
                  <a:uFillTx/>
                  <a:latin typeface="Arial" panose="020B0604020202020204" pitchFamily="34" charset="0"/>
                  <a:ea typeface="Roboto Condensed" panose="02000000000000000000" pitchFamily="2" charset="0"/>
                  <a:cs typeface="Arial" panose="020B0604020202020204" pitchFamily="34" charset="0"/>
                </a:rPr>
                <a:t>hosting</a:t>
              </a:r>
            </a:p>
          </p:txBody>
        </p:sp>
        <p:pic>
          <p:nvPicPr>
            <p:cNvPr id="18" name="Graphic 17">
              <a:extLst>
                <a:ext uri="{FF2B5EF4-FFF2-40B4-BE49-F238E27FC236}">
                  <a16:creationId xmlns:a16="http://schemas.microsoft.com/office/drawing/2014/main" id="{A8949AE8-4F86-D2DC-BACE-A27BD4A884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8941">
              <a:off x="387421" y="3070540"/>
              <a:ext cx="628462" cy="628462"/>
            </a:xfrm>
            <a:prstGeom prst="rect">
              <a:avLst/>
            </a:prstGeom>
          </p:spPr>
        </p:pic>
        <p:sp>
          <p:nvSpPr>
            <p:cNvPr id="19" name="TextBox 18">
              <a:extLst>
                <a:ext uri="{FF2B5EF4-FFF2-40B4-BE49-F238E27FC236}">
                  <a16:creationId xmlns:a16="http://schemas.microsoft.com/office/drawing/2014/main" id="{CAA773FF-FAFD-5D1C-08A8-E5E9A938838F}"/>
                </a:ext>
              </a:extLst>
            </p:cNvPr>
            <p:cNvSpPr txBox="1"/>
            <p:nvPr/>
          </p:nvSpPr>
          <p:spPr>
            <a:xfrm>
              <a:off x="-175609" y="3586996"/>
              <a:ext cx="18801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rPr>
                <a:t>35</a:t>
              </a:r>
              <a:endParaRPr kumimoji="0" lang="en-GB" sz="14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instruments</a:t>
              </a:r>
              <a:endParaRPr kumimoji="0" lang="en-GB" sz="14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pic>
          <p:nvPicPr>
            <p:cNvPr id="13" name="Graphic 12">
              <a:extLst>
                <a:ext uri="{FF2B5EF4-FFF2-40B4-BE49-F238E27FC236}">
                  <a16:creationId xmlns:a16="http://schemas.microsoft.com/office/drawing/2014/main" id="{2639C3E2-5AC0-42B7-9EAE-9B67ADEE8F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24211" y="3020907"/>
              <a:ext cx="598244" cy="628462"/>
            </a:xfrm>
            <a:prstGeom prst="rect">
              <a:avLst/>
            </a:prstGeom>
          </p:spPr>
        </p:pic>
        <p:sp>
          <p:nvSpPr>
            <p:cNvPr id="17" name="TextBox 16">
              <a:extLst>
                <a:ext uri="{FF2B5EF4-FFF2-40B4-BE49-F238E27FC236}">
                  <a16:creationId xmlns:a16="http://schemas.microsoft.com/office/drawing/2014/main" id="{4804CAEB-66D2-DDF5-6837-5A24F1AA786D}"/>
                </a:ext>
              </a:extLst>
            </p:cNvPr>
            <p:cNvSpPr txBox="1"/>
            <p:nvPr/>
          </p:nvSpPr>
          <p:spPr>
            <a:xfrm>
              <a:off x="5277017" y="3586996"/>
              <a:ext cx="1880101" cy="8990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9D1B"/>
                  </a:solidFill>
                  <a:effectLst/>
                  <a:uLnTx/>
                  <a:uFillTx/>
                  <a:latin typeface="Arial" panose="020B0604020202020204" pitchFamily="34" charset="0"/>
                  <a:ea typeface="Roboto Condensed" panose="02000000000000000000" pitchFamily="2" charset="0"/>
                  <a:cs typeface="Arial" panose="020B0604020202020204" pitchFamily="34" charset="0"/>
                </a:rPr>
                <a:t>600</a:t>
              </a:r>
              <a:r>
                <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 </a:t>
              </a:r>
              <a:b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br>
              <a:r>
                <a:rPr kumimoji="0" lang="en-GB" sz="12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rPr>
                <a:t>staff</a:t>
              </a:r>
              <a:endParaRPr kumimoji="0" lang="en-GB" sz="1600" b="1" i="0" u="none" strike="noStrike" kern="1200" cap="none" spc="0" normalizeH="0" baseline="0" noProof="0">
                <a:ln>
                  <a:noFill/>
                </a:ln>
                <a:solidFill>
                  <a:srgbClr val="003088"/>
                </a:solidFill>
                <a:effectLst/>
                <a:uLnTx/>
                <a:uFillTx/>
                <a:latin typeface="Arial" panose="020B0604020202020204" pitchFamily="34" charset="0"/>
                <a:ea typeface="Roboto Condensed"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2AE3E000-E8B4-D8B3-2C3E-BDD2F4858B53}"/>
                </a:ext>
              </a:extLst>
            </p:cNvPr>
            <p:cNvSpPr txBox="1"/>
            <p:nvPr/>
          </p:nvSpPr>
          <p:spPr>
            <a:xfrm>
              <a:off x="3972968" y="3689372"/>
              <a:ext cx="1840496" cy="4299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76767"/>
                  </a:solidFill>
                  <a:effectLst/>
                  <a:uLnTx/>
                  <a:uFillTx/>
                  <a:latin typeface="Arial" panose="020B0604020202020204" pitchFamily="34" charset="0"/>
                  <a:ea typeface="Roboto Condensed" panose="02000000000000000000" pitchFamily="2" charset="0"/>
                  <a:cs typeface="Arial" panose="020B0604020202020204" pitchFamily="34" charset="0"/>
                </a:rPr>
                <a:t>enabled by</a:t>
              </a:r>
            </a:p>
          </p:txBody>
        </p:sp>
        <p:sp>
          <p:nvSpPr>
            <p:cNvPr id="9" name="TextBox 8">
              <a:extLst>
                <a:ext uri="{FF2B5EF4-FFF2-40B4-BE49-F238E27FC236}">
                  <a16:creationId xmlns:a16="http://schemas.microsoft.com/office/drawing/2014/main" id="{B379B44F-40F2-6E2E-E743-958EBC0BDA2C}"/>
                </a:ext>
              </a:extLst>
            </p:cNvPr>
            <p:cNvSpPr txBox="1"/>
            <p:nvPr/>
          </p:nvSpPr>
          <p:spPr>
            <a:xfrm>
              <a:off x="6602480" y="3689372"/>
              <a:ext cx="184049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676767"/>
                  </a:solidFill>
                  <a:effectLst/>
                  <a:uLnTx/>
                  <a:uFillTx/>
                  <a:latin typeface="Arial" panose="020B0604020202020204" pitchFamily="34" charset="0"/>
                  <a:ea typeface="Roboto Condensed" panose="02000000000000000000" pitchFamily="2" charset="0"/>
                  <a:cs typeface="Arial" panose="020B0604020202020204" pitchFamily="34" charset="0"/>
                </a:rPr>
                <a:t>for…</a:t>
              </a:r>
            </a:p>
          </p:txBody>
        </p:sp>
      </p:grpSp>
    </p:spTree>
    <p:extLst>
      <p:ext uri="{BB962C8B-B14F-4D97-AF65-F5344CB8AC3E}">
        <p14:creationId xmlns:p14="http://schemas.microsoft.com/office/powerpoint/2010/main" val="7533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41956-A514-D116-1223-6A72C98DA2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072B2CF-DE16-ED56-6CAF-8406DF78639F}"/>
              </a:ext>
            </a:extLst>
          </p:cNvPr>
          <p:cNvSpPr txBox="1"/>
          <p:nvPr/>
        </p:nvSpPr>
        <p:spPr>
          <a:xfrm>
            <a:off x="243280" y="226503"/>
            <a:ext cx="11789970" cy="400110"/>
          </a:xfrm>
          <a:prstGeom prst="rect">
            <a:avLst/>
          </a:prstGeom>
          <a:solidFill>
            <a:srgbClr val="FF9D1B">
              <a:alpha val="80000"/>
            </a:srgbClr>
          </a:solidFill>
        </p:spPr>
        <p:txBody>
          <a:bodyPr wrap="square" rtlCol="0">
            <a:spAutoFit/>
          </a:bodyPr>
          <a:lstStyle/>
          <a:p>
            <a:r>
              <a:rPr lang="en-GB" sz="2000" b="1">
                <a:solidFill>
                  <a:schemeClr val="accent3"/>
                </a:solidFill>
                <a:latin typeface="Moderat Extended" panose="00000505000000000000" pitchFamily="2" charset="0"/>
              </a:rPr>
              <a:t>Neutrons provide insight into the synthesis of a potential hydrogen storage material</a:t>
            </a:r>
          </a:p>
        </p:txBody>
      </p:sp>
      <p:sp>
        <p:nvSpPr>
          <p:cNvPr id="13" name="TextBox 12">
            <a:extLst>
              <a:ext uri="{FF2B5EF4-FFF2-40B4-BE49-F238E27FC236}">
                <a16:creationId xmlns:a16="http://schemas.microsoft.com/office/drawing/2014/main" id="{DD32E4A9-A9B5-95A8-0C83-8D0E767729FD}"/>
              </a:ext>
            </a:extLst>
          </p:cNvPr>
          <p:cNvSpPr txBox="1"/>
          <p:nvPr/>
        </p:nvSpPr>
        <p:spPr>
          <a:xfrm>
            <a:off x="243278" y="741479"/>
            <a:ext cx="9398562" cy="584775"/>
          </a:xfrm>
          <a:prstGeom prst="rect">
            <a:avLst/>
          </a:prstGeom>
          <a:noFill/>
        </p:spPr>
        <p:txBody>
          <a:bodyPr wrap="square">
            <a:spAutoFit/>
          </a:bodyPr>
          <a:lstStyle/>
          <a:p>
            <a:r>
              <a:rPr lang="en-GB" sz="1600">
                <a:solidFill>
                  <a:schemeClr val="accent1"/>
                </a:solidFill>
                <a:latin typeface="Moderat Medium"/>
              </a:rPr>
              <a:t>Neutron diffraction tracks the high‑pressure formation of a promising hydrogen‑storage material, offering new insight into metal‑hydride synthesis under industrially relevant conditions.</a:t>
            </a:r>
          </a:p>
        </p:txBody>
      </p:sp>
      <p:sp>
        <p:nvSpPr>
          <p:cNvPr id="31" name="TextBox 30">
            <a:extLst>
              <a:ext uri="{FF2B5EF4-FFF2-40B4-BE49-F238E27FC236}">
                <a16:creationId xmlns:a16="http://schemas.microsoft.com/office/drawing/2014/main" id="{3FF4CE96-FB35-0AB6-0BB1-F450A3602170}"/>
              </a:ext>
            </a:extLst>
          </p:cNvPr>
          <p:cNvSpPr txBox="1"/>
          <p:nvPr/>
        </p:nvSpPr>
        <p:spPr>
          <a:xfrm>
            <a:off x="8128000" y="5166253"/>
            <a:ext cx="3687914" cy="461665"/>
          </a:xfrm>
          <a:prstGeom prst="rect">
            <a:avLst/>
          </a:prstGeom>
          <a:noFill/>
        </p:spPr>
        <p:txBody>
          <a:bodyPr wrap="square">
            <a:spAutoFit/>
          </a:bodyPr>
          <a:lstStyle/>
          <a:p>
            <a:r>
              <a:rPr lang="en-GB" sz="1200">
                <a:solidFill>
                  <a:schemeClr val="tx2"/>
                </a:solidFill>
              </a:rPr>
              <a:t>Zhongsheng presenting her work at the 2026 ISIS Science Day</a:t>
            </a:r>
          </a:p>
        </p:txBody>
      </p:sp>
      <p:sp>
        <p:nvSpPr>
          <p:cNvPr id="2" name="Rectangle: Rounded Corners 1">
            <a:extLst>
              <a:ext uri="{FF2B5EF4-FFF2-40B4-BE49-F238E27FC236}">
                <a16:creationId xmlns:a16="http://schemas.microsoft.com/office/drawing/2014/main" id="{DCF4787F-902E-55E2-EAD9-443903C08677}"/>
              </a:ext>
            </a:extLst>
          </p:cNvPr>
          <p:cNvSpPr/>
          <p:nvPr/>
        </p:nvSpPr>
        <p:spPr>
          <a:xfrm>
            <a:off x="10737849" y="6153647"/>
            <a:ext cx="1260000" cy="498999"/>
          </a:xfrm>
          <a:prstGeom prst="roundRect">
            <a:avLst/>
          </a:prstGeom>
          <a:solidFill>
            <a:srgbClr val="FF9D1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3"/>
                </a:solidFill>
                <a:latin typeface="Moderat" panose="00000500000000000000" pitchFamily="2" charset="0"/>
              </a:rPr>
              <a:t>Pearl</a:t>
            </a:r>
          </a:p>
        </p:txBody>
      </p:sp>
      <p:sp>
        <p:nvSpPr>
          <p:cNvPr id="8" name="TextBox 7">
            <a:extLst>
              <a:ext uri="{FF2B5EF4-FFF2-40B4-BE49-F238E27FC236}">
                <a16:creationId xmlns:a16="http://schemas.microsoft.com/office/drawing/2014/main" id="{AC60F0A7-FBAB-CD67-0E03-A6564E464AD1}"/>
              </a:ext>
            </a:extLst>
          </p:cNvPr>
          <p:cNvSpPr txBox="1"/>
          <p:nvPr/>
        </p:nvSpPr>
        <p:spPr>
          <a:xfrm>
            <a:off x="243278" y="1695673"/>
            <a:ext cx="7713272" cy="1015663"/>
          </a:xfrm>
          <a:prstGeom prst="rect">
            <a:avLst/>
          </a:prstGeom>
          <a:noFill/>
        </p:spPr>
        <p:txBody>
          <a:bodyPr wrap="square">
            <a:spAutoFit/>
          </a:bodyPr>
          <a:lstStyle/>
          <a:p>
            <a:pPr marL="285750" indent="-285750">
              <a:buFont typeface="Arial" panose="020B0604020202020204" pitchFamily="34" charset="0"/>
              <a:buChar char="•"/>
            </a:pPr>
            <a:r>
              <a:rPr lang="en-GB" sz="1200"/>
              <a:t>Hydrogen storage remains a key challenge for a hydrogen economy. Metal hydrides, such as molybdenum hydride, offer an alternative to compressed H</a:t>
            </a:r>
            <a:r>
              <a:rPr lang="en-GB" sz="1200" baseline="-25000"/>
              <a:t>2</a:t>
            </a:r>
            <a:r>
              <a:rPr lang="en-GB" sz="1200"/>
              <a:t> gas by providing a framework for hydrogen atoms to sit.</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study was led by Zhongsheng Wei, a postdoctoral researcher supported by a UKRI International Science Partnerships Fund fellowship linking </a:t>
            </a:r>
            <a:r>
              <a:rPr lang="en-GB" sz="1200" b="1">
                <a:solidFill>
                  <a:schemeClr val="accent1"/>
                </a:solidFill>
              </a:rPr>
              <a:t>ISIS, Diamond and the Paul Scherrer Institute.</a:t>
            </a:r>
          </a:p>
        </p:txBody>
      </p:sp>
      <p:sp>
        <p:nvSpPr>
          <p:cNvPr id="10" name="TextBox 9">
            <a:extLst>
              <a:ext uri="{FF2B5EF4-FFF2-40B4-BE49-F238E27FC236}">
                <a16:creationId xmlns:a16="http://schemas.microsoft.com/office/drawing/2014/main" id="{9C7EABE5-C118-B163-3083-B3541C6821DB}"/>
              </a:ext>
            </a:extLst>
          </p:cNvPr>
          <p:cNvSpPr txBox="1"/>
          <p:nvPr/>
        </p:nvSpPr>
        <p:spPr>
          <a:xfrm>
            <a:off x="243278" y="1396670"/>
            <a:ext cx="1515672" cy="307777"/>
          </a:xfrm>
          <a:prstGeom prst="rect">
            <a:avLst/>
          </a:prstGeom>
          <a:noFill/>
        </p:spPr>
        <p:txBody>
          <a:bodyPr wrap="square" rtlCol="0">
            <a:spAutoFit/>
          </a:bodyPr>
          <a:lstStyle/>
          <a:p>
            <a:r>
              <a:rPr lang="en-GB" sz="1400">
                <a:solidFill>
                  <a:schemeClr val="accent3"/>
                </a:solidFill>
                <a:latin typeface="+mj-lt"/>
              </a:rPr>
              <a:t>Background</a:t>
            </a:r>
          </a:p>
        </p:txBody>
      </p:sp>
      <p:sp>
        <p:nvSpPr>
          <p:cNvPr id="15" name="TextBox 14">
            <a:extLst>
              <a:ext uri="{FF2B5EF4-FFF2-40B4-BE49-F238E27FC236}">
                <a16:creationId xmlns:a16="http://schemas.microsoft.com/office/drawing/2014/main" id="{50A326C8-B8EE-786D-2305-941FE978C0CB}"/>
              </a:ext>
            </a:extLst>
          </p:cNvPr>
          <p:cNvSpPr txBox="1"/>
          <p:nvPr/>
        </p:nvSpPr>
        <p:spPr>
          <a:xfrm>
            <a:off x="243278" y="2854962"/>
            <a:ext cx="1699822" cy="307777"/>
          </a:xfrm>
          <a:prstGeom prst="rect">
            <a:avLst/>
          </a:prstGeom>
          <a:noFill/>
        </p:spPr>
        <p:txBody>
          <a:bodyPr wrap="square" rtlCol="0">
            <a:spAutoFit/>
          </a:bodyPr>
          <a:lstStyle/>
          <a:p>
            <a:r>
              <a:rPr lang="en-GB" sz="1400">
                <a:solidFill>
                  <a:schemeClr val="accent3"/>
                </a:solidFill>
                <a:latin typeface="+mj-lt"/>
              </a:rPr>
              <a:t>The value of ISIS</a:t>
            </a:r>
          </a:p>
        </p:txBody>
      </p:sp>
      <p:sp>
        <p:nvSpPr>
          <p:cNvPr id="16" name="TextBox 15">
            <a:extLst>
              <a:ext uri="{FF2B5EF4-FFF2-40B4-BE49-F238E27FC236}">
                <a16:creationId xmlns:a16="http://schemas.microsoft.com/office/drawing/2014/main" id="{B4B623BD-541A-9BA0-1C2A-01E27FCB723B}"/>
              </a:ext>
            </a:extLst>
          </p:cNvPr>
          <p:cNvSpPr txBox="1"/>
          <p:nvPr/>
        </p:nvSpPr>
        <p:spPr>
          <a:xfrm>
            <a:off x="243278" y="3153965"/>
            <a:ext cx="7770422" cy="1015663"/>
          </a:xfrm>
          <a:prstGeom prst="rect">
            <a:avLst/>
          </a:prstGeom>
          <a:noFill/>
        </p:spPr>
        <p:txBody>
          <a:bodyPr wrap="square">
            <a:spAutoFit/>
          </a:bodyPr>
          <a:lstStyle/>
          <a:p>
            <a:pPr marL="285750" indent="-285750">
              <a:buFont typeface="Arial" panose="020B0604020202020204" pitchFamily="34" charset="0"/>
              <a:buChar char="•"/>
            </a:pPr>
            <a:r>
              <a:rPr lang="en-GB" sz="1200"/>
              <a:t>Using the Paris-Edinburgh press, and with the support of the ISIS Sample Environment team, the structure of the deuterated form of molybdenum hydride was studied on Pearl as it formed at pressures of over 6 </a:t>
            </a:r>
            <a:r>
              <a:rPr lang="en-GB" sz="1200" err="1"/>
              <a:t>GPa</a:t>
            </a:r>
            <a:r>
              <a:rPr lang="en-GB" sz="1200"/>
              <a:t>.</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Neutron scattering is powerful for studying metal deuterides as it is sensitive to light elements such as deuterium, allowing for precise structural analysis, even in the presence of heavier elements.</a:t>
            </a:r>
          </a:p>
        </p:txBody>
      </p:sp>
      <p:sp>
        <p:nvSpPr>
          <p:cNvPr id="24" name="TextBox 23">
            <a:extLst>
              <a:ext uri="{FF2B5EF4-FFF2-40B4-BE49-F238E27FC236}">
                <a16:creationId xmlns:a16="http://schemas.microsoft.com/office/drawing/2014/main" id="{9982D769-8F78-268B-BFB5-DD3586F89FAE}"/>
              </a:ext>
            </a:extLst>
          </p:cNvPr>
          <p:cNvSpPr txBox="1"/>
          <p:nvPr/>
        </p:nvSpPr>
        <p:spPr>
          <a:xfrm>
            <a:off x="243278" y="4612255"/>
            <a:ext cx="7468162" cy="1015663"/>
          </a:xfrm>
          <a:prstGeom prst="rect">
            <a:avLst/>
          </a:prstGeom>
          <a:noFill/>
        </p:spPr>
        <p:txBody>
          <a:bodyPr wrap="square">
            <a:spAutoFit/>
          </a:bodyPr>
          <a:lstStyle/>
          <a:p>
            <a:pPr marL="285750" indent="-285750">
              <a:buFont typeface="Arial" panose="020B0604020202020204" pitchFamily="34" charset="0"/>
              <a:buChar char="•"/>
            </a:pPr>
            <a:r>
              <a:rPr lang="en-GB" sz="1200"/>
              <a:t>The experiments revealed the exact deuterium : molybdenum ratio and the location of deuterium atoms within the structure, providing insight into the interactions between these elements.</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These results provide insight into the synthesis and structural properties of these materials, which could guide future studies on materials relevant to hydrogen‑storage.</a:t>
            </a:r>
          </a:p>
        </p:txBody>
      </p:sp>
      <p:pic>
        <p:nvPicPr>
          <p:cNvPr id="9" name="Picture 2">
            <a:extLst>
              <a:ext uri="{FF2B5EF4-FFF2-40B4-BE49-F238E27FC236}">
                <a16:creationId xmlns:a16="http://schemas.microsoft.com/office/drawing/2014/main" id="{CC5683D4-FE54-AFBE-B7CE-2EA283FD8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1" y="1765300"/>
            <a:ext cx="3687914" cy="32533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F518143-847D-E2FA-7F34-9789F8D13101}"/>
              </a:ext>
            </a:extLst>
          </p:cNvPr>
          <p:cNvSpPr txBox="1"/>
          <p:nvPr/>
        </p:nvSpPr>
        <p:spPr>
          <a:xfrm>
            <a:off x="243278" y="4313254"/>
            <a:ext cx="2303072" cy="307777"/>
          </a:xfrm>
          <a:prstGeom prst="rect">
            <a:avLst/>
          </a:prstGeom>
          <a:noFill/>
        </p:spPr>
        <p:txBody>
          <a:bodyPr wrap="square" rtlCol="0">
            <a:spAutoFit/>
          </a:bodyPr>
          <a:lstStyle/>
          <a:p>
            <a:r>
              <a:rPr lang="en-GB" sz="1400">
                <a:solidFill>
                  <a:schemeClr val="accent3"/>
                </a:solidFill>
                <a:latin typeface="+mj-lt"/>
              </a:rPr>
              <a:t>Outcomes and impact</a:t>
            </a:r>
          </a:p>
        </p:txBody>
      </p:sp>
      <p:grpSp>
        <p:nvGrpSpPr>
          <p:cNvPr id="4" name="Group 3">
            <a:extLst>
              <a:ext uri="{FF2B5EF4-FFF2-40B4-BE49-F238E27FC236}">
                <a16:creationId xmlns:a16="http://schemas.microsoft.com/office/drawing/2014/main" id="{24018496-A5B2-193D-7773-985F4C0FF945}"/>
              </a:ext>
            </a:extLst>
          </p:cNvPr>
          <p:cNvGrpSpPr/>
          <p:nvPr/>
        </p:nvGrpSpPr>
        <p:grpSpPr>
          <a:xfrm>
            <a:off x="6096000" y="5786146"/>
            <a:ext cx="1693332" cy="902577"/>
            <a:chOff x="6096000" y="5786146"/>
            <a:chExt cx="1693332" cy="902577"/>
          </a:xfrm>
        </p:grpSpPr>
        <p:pic>
          <p:nvPicPr>
            <p:cNvPr id="5" name="Picture 4">
              <a:extLst>
                <a:ext uri="{FF2B5EF4-FFF2-40B4-BE49-F238E27FC236}">
                  <a16:creationId xmlns:a16="http://schemas.microsoft.com/office/drawing/2014/main" id="{84911EC5-AA26-683D-C41D-CDA1DB4D83A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5869498"/>
              <a:ext cx="762000" cy="762000"/>
            </a:xfrm>
            <a:prstGeom prst="rect">
              <a:avLst/>
            </a:prstGeom>
          </p:spPr>
        </p:pic>
        <p:sp>
          <p:nvSpPr>
            <p:cNvPr id="6" name="TextBox 5">
              <a:extLst>
                <a:ext uri="{FF2B5EF4-FFF2-40B4-BE49-F238E27FC236}">
                  <a16:creationId xmlns:a16="http://schemas.microsoft.com/office/drawing/2014/main" id="{0609B506-A896-7198-3AA0-6540949E350A}"/>
                </a:ext>
              </a:extLst>
            </p:cNvPr>
            <p:cNvSpPr txBox="1"/>
            <p:nvPr/>
          </p:nvSpPr>
          <p:spPr>
            <a:xfrm>
              <a:off x="6888290" y="5786146"/>
              <a:ext cx="901042" cy="523220"/>
            </a:xfrm>
            <a:prstGeom prst="rect">
              <a:avLst/>
            </a:prstGeom>
            <a:noFill/>
          </p:spPr>
          <p:txBody>
            <a:bodyPr wrap="square" rtlCol="0">
              <a:spAutoFit/>
            </a:bodyPr>
            <a:lstStyle/>
            <a:p>
              <a:r>
                <a:rPr lang="en-GB" sz="1400">
                  <a:solidFill>
                    <a:schemeClr val="accent3"/>
                  </a:solidFill>
                  <a:latin typeface="Moderat Medium"/>
                </a:rPr>
                <a:t>Learn more</a:t>
              </a:r>
            </a:p>
          </p:txBody>
        </p:sp>
        <p:pic>
          <p:nvPicPr>
            <p:cNvPr id="7" name="Graphic 6" descr="Line arrow: Clockwise curve with solid fill">
              <a:extLst>
                <a:ext uri="{FF2B5EF4-FFF2-40B4-BE49-F238E27FC236}">
                  <a16:creationId xmlns:a16="http://schemas.microsoft.com/office/drawing/2014/main" id="{4313F140-9A2F-8061-9117-3536C7315A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981453" y="6261090"/>
              <a:ext cx="427633" cy="427633"/>
            </a:xfrm>
            <a:prstGeom prst="rect">
              <a:avLst/>
            </a:prstGeom>
          </p:spPr>
        </p:pic>
      </p:grpSp>
    </p:spTree>
    <p:extLst>
      <p:ext uri="{BB962C8B-B14F-4D97-AF65-F5344CB8AC3E}">
        <p14:creationId xmlns:p14="http://schemas.microsoft.com/office/powerpoint/2010/main" val="257502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4E102-2959-01BC-0790-98C1F736B0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E7F1B5-6988-3B2F-B814-D4F6A2AB0E81}"/>
              </a:ext>
            </a:extLst>
          </p:cNvPr>
          <p:cNvPicPr>
            <a:picLocks noChangeAspect="1"/>
          </p:cNvPicPr>
          <p:nvPr/>
        </p:nvPicPr>
        <p:blipFill>
          <a:blip r:embed="rId3">
            <a:extLst>
              <a:ext uri="{28A0092B-C50C-407E-A947-70E740481C1C}">
                <a14:useLocalDpi xmlns:a14="http://schemas.microsoft.com/office/drawing/2010/main" val="0"/>
              </a:ext>
            </a:extLst>
          </a:blip>
          <a:srcRect l="11947" r="11633"/>
          <a:stretch>
            <a:fillRect/>
          </a:stretch>
        </p:blipFill>
        <p:spPr>
          <a:xfrm>
            <a:off x="8229601" y="2233478"/>
            <a:ext cx="3559174" cy="3041302"/>
          </a:xfrm>
          <a:prstGeom prst="rect">
            <a:avLst/>
          </a:prstGeom>
        </p:spPr>
      </p:pic>
      <p:sp>
        <p:nvSpPr>
          <p:cNvPr id="3" name="TextBox 2">
            <a:extLst>
              <a:ext uri="{FF2B5EF4-FFF2-40B4-BE49-F238E27FC236}">
                <a16:creationId xmlns:a16="http://schemas.microsoft.com/office/drawing/2014/main" id="{37DCEB19-2512-1992-FCFF-5042ADFF7C6E}"/>
              </a:ext>
            </a:extLst>
          </p:cNvPr>
          <p:cNvSpPr txBox="1"/>
          <p:nvPr/>
        </p:nvSpPr>
        <p:spPr>
          <a:xfrm>
            <a:off x="243280" y="226503"/>
            <a:ext cx="11789970" cy="400110"/>
          </a:xfrm>
          <a:prstGeom prst="rect">
            <a:avLst/>
          </a:prstGeom>
          <a:solidFill>
            <a:srgbClr val="FF9D1B">
              <a:alpha val="80000"/>
            </a:srgbClr>
          </a:solidFill>
        </p:spPr>
        <p:txBody>
          <a:bodyPr wrap="square" rtlCol="0">
            <a:spAutoFit/>
          </a:bodyPr>
          <a:lstStyle/>
          <a:p>
            <a:r>
              <a:rPr lang="en-GB" sz="2000" b="1">
                <a:solidFill>
                  <a:schemeClr val="accent3"/>
                </a:solidFill>
                <a:latin typeface="Moderat Extended" panose="00000505000000000000" pitchFamily="2" charset="0"/>
              </a:rPr>
              <a:t>Tackling the toughest infections</a:t>
            </a:r>
          </a:p>
        </p:txBody>
      </p:sp>
      <p:sp>
        <p:nvSpPr>
          <p:cNvPr id="13" name="TextBox 12">
            <a:extLst>
              <a:ext uri="{FF2B5EF4-FFF2-40B4-BE49-F238E27FC236}">
                <a16:creationId xmlns:a16="http://schemas.microsoft.com/office/drawing/2014/main" id="{290DFBA3-D8DF-4261-E932-C942F499395A}"/>
              </a:ext>
            </a:extLst>
          </p:cNvPr>
          <p:cNvSpPr txBox="1"/>
          <p:nvPr/>
        </p:nvSpPr>
        <p:spPr>
          <a:xfrm>
            <a:off x="243278" y="741479"/>
            <a:ext cx="11472472" cy="584775"/>
          </a:xfrm>
          <a:prstGeom prst="rect">
            <a:avLst/>
          </a:prstGeom>
          <a:noFill/>
        </p:spPr>
        <p:txBody>
          <a:bodyPr wrap="square">
            <a:spAutoFit/>
          </a:bodyPr>
          <a:lstStyle/>
          <a:p>
            <a:r>
              <a:rPr lang="en-GB" sz="1600">
                <a:solidFill>
                  <a:schemeClr val="accent1"/>
                </a:solidFill>
                <a:latin typeface="Moderat Medium"/>
              </a:rPr>
              <a:t>Neutron reflectometry has provided molecular‑level information on how two synthetic antimicrobial compounds disrupt bacterial membranes, offering insight to support the development of new treatments for drug‑resistant infections.</a:t>
            </a:r>
          </a:p>
        </p:txBody>
      </p:sp>
      <p:sp>
        <p:nvSpPr>
          <p:cNvPr id="31" name="TextBox 30">
            <a:extLst>
              <a:ext uri="{FF2B5EF4-FFF2-40B4-BE49-F238E27FC236}">
                <a16:creationId xmlns:a16="http://schemas.microsoft.com/office/drawing/2014/main" id="{38B378E0-FCF0-1644-6060-909E43C3FFEE}"/>
              </a:ext>
            </a:extLst>
          </p:cNvPr>
          <p:cNvSpPr txBox="1"/>
          <p:nvPr/>
        </p:nvSpPr>
        <p:spPr>
          <a:xfrm>
            <a:off x="8229601" y="5391048"/>
            <a:ext cx="3291839" cy="830997"/>
          </a:xfrm>
          <a:prstGeom prst="rect">
            <a:avLst/>
          </a:prstGeom>
          <a:noFill/>
        </p:spPr>
        <p:txBody>
          <a:bodyPr wrap="square">
            <a:spAutoFit/>
          </a:bodyPr>
          <a:lstStyle/>
          <a:p>
            <a:r>
              <a:rPr lang="en-GB" sz="1200">
                <a:solidFill>
                  <a:schemeClr val="tx2"/>
                </a:solidFill>
              </a:rPr>
              <a:t>A triblock SNAP forms pores that increase permeability and induce cell death (top), while a </a:t>
            </a:r>
            <a:r>
              <a:rPr lang="en-GB" sz="1200" err="1">
                <a:solidFill>
                  <a:schemeClr val="tx2"/>
                </a:solidFill>
              </a:rPr>
              <a:t>diblock</a:t>
            </a:r>
            <a:r>
              <a:rPr lang="en-GB" sz="1200">
                <a:solidFill>
                  <a:schemeClr val="tx2"/>
                </a:solidFill>
              </a:rPr>
              <a:t> SNAP causes membrane dissolution and lysis (bottom).</a:t>
            </a:r>
          </a:p>
        </p:txBody>
      </p:sp>
      <p:sp>
        <p:nvSpPr>
          <p:cNvPr id="2" name="Rectangle: Rounded Corners 1">
            <a:extLst>
              <a:ext uri="{FF2B5EF4-FFF2-40B4-BE49-F238E27FC236}">
                <a16:creationId xmlns:a16="http://schemas.microsoft.com/office/drawing/2014/main" id="{E132782B-5435-FB9C-EF77-D80127180797}"/>
              </a:ext>
            </a:extLst>
          </p:cNvPr>
          <p:cNvSpPr/>
          <p:nvPr/>
        </p:nvSpPr>
        <p:spPr>
          <a:xfrm>
            <a:off x="10737849" y="6153647"/>
            <a:ext cx="1260000" cy="498999"/>
          </a:xfrm>
          <a:prstGeom prst="roundRect">
            <a:avLst/>
          </a:prstGeom>
          <a:solidFill>
            <a:srgbClr val="FF9D1B">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err="1">
                <a:solidFill>
                  <a:schemeClr val="accent3"/>
                </a:solidFill>
                <a:latin typeface="Moderat" panose="00000500000000000000" pitchFamily="2" charset="0"/>
              </a:rPr>
              <a:t>OffSpec</a:t>
            </a:r>
            <a:endParaRPr lang="en-GB">
              <a:solidFill>
                <a:schemeClr val="accent3"/>
              </a:solidFill>
              <a:latin typeface="Moderat" panose="00000500000000000000" pitchFamily="2" charset="0"/>
            </a:endParaRPr>
          </a:p>
        </p:txBody>
      </p:sp>
      <p:sp>
        <p:nvSpPr>
          <p:cNvPr id="8" name="TextBox 7">
            <a:extLst>
              <a:ext uri="{FF2B5EF4-FFF2-40B4-BE49-F238E27FC236}">
                <a16:creationId xmlns:a16="http://schemas.microsoft.com/office/drawing/2014/main" id="{23C397B8-9E56-A85B-8433-963A613EE162}"/>
              </a:ext>
            </a:extLst>
          </p:cNvPr>
          <p:cNvSpPr txBox="1"/>
          <p:nvPr/>
        </p:nvSpPr>
        <p:spPr>
          <a:xfrm>
            <a:off x="243278" y="1695673"/>
            <a:ext cx="8507022" cy="1015663"/>
          </a:xfrm>
          <a:prstGeom prst="rect">
            <a:avLst/>
          </a:prstGeom>
          <a:noFill/>
        </p:spPr>
        <p:txBody>
          <a:bodyPr wrap="square">
            <a:spAutoFit/>
          </a:bodyPr>
          <a:lstStyle/>
          <a:p>
            <a:pPr marL="285750" indent="-285750">
              <a:buFont typeface="Arial" panose="020B0604020202020204" pitchFamily="34" charset="0"/>
              <a:buChar char="•"/>
            </a:pPr>
            <a:r>
              <a:rPr lang="en-GB" sz="1200" dirty="0"/>
              <a:t>The shortage of effective treatments for multidrug‑resistant Gram‑negative bacteria is a serious threat to global health.</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Using microscopy and neutron reflectometry, researchers from the Universities of Warwick and Sheffield, Monash University and ISIS examined the effects of two </a:t>
            </a:r>
            <a:r>
              <a:rPr lang="en-GB" sz="1200" b="1" dirty="0">
                <a:solidFill>
                  <a:schemeClr val="accent1"/>
                </a:solidFill>
              </a:rPr>
              <a:t>Synthetic Nanoengineered Antimicrobial Polymers (SNAPs) </a:t>
            </a:r>
            <a:r>
              <a:rPr lang="en-GB" sz="1200" dirty="0"/>
              <a:t>on the outer surface of bacteria that cause lung disease in cystic fibrosis patients.</a:t>
            </a:r>
          </a:p>
        </p:txBody>
      </p:sp>
      <p:sp>
        <p:nvSpPr>
          <p:cNvPr id="10" name="TextBox 9">
            <a:extLst>
              <a:ext uri="{FF2B5EF4-FFF2-40B4-BE49-F238E27FC236}">
                <a16:creationId xmlns:a16="http://schemas.microsoft.com/office/drawing/2014/main" id="{A12C43F0-7CCA-3354-748D-D794373AD736}"/>
              </a:ext>
            </a:extLst>
          </p:cNvPr>
          <p:cNvSpPr txBox="1"/>
          <p:nvPr/>
        </p:nvSpPr>
        <p:spPr>
          <a:xfrm>
            <a:off x="243278" y="1396670"/>
            <a:ext cx="1515672" cy="307777"/>
          </a:xfrm>
          <a:prstGeom prst="rect">
            <a:avLst/>
          </a:prstGeom>
          <a:noFill/>
        </p:spPr>
        <p:txBody>
          <a:bodyPr wrap="square" rtlCol="0">
            <a:spAutoFit/>
          </a:bodyPr>
          <a:lstStyle/>
          <a:p>
            <a:r>
              <a:rPr lang="en-GB" sz="1400">
                <a:solidFill>
                  <a:schemeClr val="accent3"/>
                </a:solidFill>
                <a:latin typeface="+mj-lt"/>
              </a:rPr>
              <a:t>Background</a:t>
            </a:r>
          </a:p>
        </p:txBody>
      </p:sp>
      <p:sp>
        <p:nvSpPr>
          <p:cNvPr id="15" name="TextBox 14">
            <a:extLst>
              <a:ext uri="{FF2B5EF4-FFF2-40B4-BE49-F238E27FC236}">
                <a16:creationId xmlns:a16="http://schemas.microsoft.com/office/drawing/2014/main" id="{94F097A7-96B7-9C94-0A80-971FA9B6AA00}"/>
              </a:ext>
            </a:extLst>
          </p:cNvPr>
          <p:cNvSpPr txBox="1"/>
          <p:nvPr/>
        </p:nvSpPr>
        <p:spPr>
          <a:xfrm>
            <a:off x="243278" y="2854962"/>
            <a:ext cx="1699822" cy="307777"/>
          </a:xfrm>
          <a:prstGeom prst="rect">
            <a:avLst/>
          </a:prstGeom>
          <a:noFill/>
        </p:spPr>
        <p:txBody>
          <a:bodyPr wrap="square" rtlCol="0">
            <a:spAutoFit/>
          </a:bodyPr>
          <a:lstStyle/>
          <a:p>
            <a:r>
              <a:rPr lang="en-GB" sz="1400">
                <a:solidFill>
                  <a:schemeClr val="accent3"/>
                </a:solidFill>
                <a:latin typeface="+mj-lt"/>
              </a:rPr>
              <a:t>The value of ISIS</a:t>
            </a:r>
          </a:p>
        </p:txBody>
      </p:sp>
      <p:sp>
        <p:nvSpPr>
          <p:cNvPr id="16" name="TextBox 15">
            <a:extLst>
              <a:ext uri="{FF2B5EF4-FFF2-40B4-BE49-F238E27FC236}">
                <a16:creationId xmlns:a16="http://schemas.microsoft.com/office/drawing/2014/main" id="{193506CF-7FA3-A307-3F9B-B755A54593D3}"/>
              </a:ext>
            </a:extLst>
          </p:cNvPr>
          <p:cNvSpPr txBox="1"/>
          <p:nvPr/>
        </p:nvSpPr>
        <p:spPr>
          <a:xfrm>
            <a:off x="243278" y="3153965"/>
            <a:ext cx="7776772" cy="1200329"/>
          </a:xfrm>
          <a:prstGeom prst="rect">
            <a:avLst/>
          </a:prstGeom>
          <a:noFill/>
        </p:spPr>
        <p:txBody>
          <a:bodyPr wrap="square">
            <a:spAutoFit/>
          </a:bodyPr>
          <a:lstStyle/>
          <a:p>
            <a:pPr marL="285750" indent="-285750">
              <a:buFont typeface="Arial" panose="020B0604020202020204" pitchFamily="34" charset="0"/>
              <a:buChar char="•"/>
            </a:pPr>
            <a:r>
              <a:rPr lang="en-GB" sz="1200" dirty="0"/>
              <a:t>Neutron reflectometry allowed the team to study how SNAPs interact with a model of the bacterial outer membrane, using isotopic contrast to reveal detailed structural changes.</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The results confirmed two different mechanisms: the shorter </a:t>
            </a:r>
            <a:r>
              <a:rPr lang="en-GB" sz="1200" dirty="0" err="1"/>
              <a:t>diblock</a:t>
            </a:r>
            <a:r>
              <a:rPr lang="en-GB" sz="1200" dirty="0"/>
              <a:t> SNAP (a-D50) disrupts and breaks apart the membrane, causing cell lysis, while the longer triblock SNAP (a-T100-1) forms tiny pores that make the membrane leaky, leading to cell death without bursting.</a:t>
            </a:r>
          </a:p>
        </p:txBody>
      </p:sp>
      <p:sp>
        <p:nvSpPr>
          <p:cNvPr id="24" name="TextBox 23">
            <a:extLst>
              <a:ext uri="{FF2B5EF4-FFF2-40B4-BE49-F238E27FC236}">
                <a16:creationId xmlns:a16="http://schemas.microsoft.com/office/drawing/2014/main" id="{64C79783-EA94-7835-C872-4312C8C8E70F}"/>
              </a:ext>
            </a:extLst>
          </p:cNvPr>
          <p:cNvSpPr txBox="1"/>
          <p:nvPr/>
        </p:nvSpPr>
        <p:spPr>
          <a:xfrm>
            <a:off x="243278" y="4794543"/>
            <a:ext cx="7478322" cy="830997"/>
          </a:xfrm>
          <a:prstGeom prst="rect">
            <a:avLst/>
          </a:prstGeom>
          <a:noFill/>
        </p:spPr>
        <p:txBody>
          <a:bodyPr wrap="square">
            <a:spAutoFit/>
          </a:bodyPr>
          <a:lstStyle/>
          <a:p>
            <a:pPr marL="285750" indent="-285750">
              <a:buFont typeface="Arial" panose="020B0604020202020204" pitchFamily="34" charset="0"/>
              <a:buChar char="•"/>
            </a:pPr>
            <a:r>
              <a:rPr lang="en-GB" sz="1200"/>
              <a:t>The results demonstrate that it is possible to design SNAPs that act through specific mechanisms to target and destroy bacterial cells, including those that are typically more difficult to treat.</a:t>
            </a:r>
          </a:p>
          <a:p>
            <a:pPr marL="285750" indent="-285750">
              <a:buFont typeface="Arial" panose="020B0604020202020204" pitchFamily="34" charset="0"/>
              <a:buChar char="•"/>
            </a:pPr>
            <a:endParaRPr lang="en-GB" sz="1200"/>
          </a:p>
          <a:p>
            <a:pPr marL="285750" indent="-285750">
              <a:buFont typeface="Arial" panose="020B0604020202020204" pitchFamily="34" charset="0"/>
              <a:buChar char="•"/>
            </a:pPr>
            <a:r>
              <a:rPr lang="en-GB" sz="1200"/>
              <a:t>The results will help researchers design new antimicrobials to tackle the antimicrobial resistance crisis.</a:t>
            </a:r>
          </a:p>
        </p:txBody>
      </p:sp>
      <p:sp>
        <p:nvSpPr>
          <p:cNvPr id="21" name="TextBox 20">
            <a:extLst>
              <a:ext uri="{FF2B5EF4-FFF2-40B4-BE49-F238E27FC236}">
                <a16:creationId xmlns:a16="http://schemas.microsoft.com/office/drawing/2014/main" id="{56824C69-3CF9-4568-EBD3-844D16E849DB}"/>
              </a:ext>
            </a:extLst>
          </p:cNvPr>
          <p:cNvSpPr txBox="1"/>
          <p:nvPr/>
        </p:nvSpPr>
        <p:spPr>
          <a:xfrm>
            <a:off x="243278" y="4480416"/>
            <a:ext cx="2303072" cy="307777"/>
          </a:xfrm>
          <a:prstGeom prst="rect">
            <a:avLst/>
          </a:prstGeom>
          <a:noFill/>
        </p:spPr>
        <p:txBody>
          <a:bodyPr wrap="square" rtlCol="0">
            <a:spAutoFit/>
          </a:bodyPr>
          <a:lstStyle/>
          <a:p>
            <a:r>
              <a:rPr lang="en-GB" sz="1400">
                <a:solidFill>
                  <a:schemeClr val="accent3"/>
                </a:solidFill>
                <a:latin typeface="+mj-lt"/>
              </a:rPr>
              <a:t>Outcomes and impact</a:t>
            </a:r>
          </a:p>
        </p:txBody>
      </p:sp>
      <p:grpSp>
        <p:nvGrpSpPr>
          <p:cNvPr id="5" name="Group 4">
            <a:extLst>
              <a:ext uri="{FF2B5EF4-FFF2-40B4-BE49-F238E27FC236}">
                <a16:creationId xmlns:a16="http://schemas.microsoft.com/office/drawing/2014/main" id="{18955700-963F-54AB-4387-66A782915EA9}"/>
              </a:ext>
            </a:extLst>
          </p:cNvPr>
          <p:cNvGrpSpPr/>
          <p:nvPr/>
        </p:nvGrpSpPr>
        <p:grpSpPr>
          <a:xfrm>
            <a:off x="6096000" y="5786146"/>
            <a:ext cx="1693332" cy="902577"/>
            <a:chOff x="6096000" y="5786146"/>
            <a:chExt cx="1693332" cy="902577"/>
          </a:xfrm>
        </p:grpSpPr>
        <p:pic>
          <p:nvPicPr>
            <p:cNvPr id="6" name="Picture 5">
              <a:extLst>
                <a:ext uri="{FF2B5EF4-FFF2-40B4-BE49-F238E27FC236}">
                  <a16:creationId xmlns:a16="http://schemas.microsoft.com/office/drawing/2014/main" id="{3C3E4427-8F2B-6003-43C7-3DC56A77AB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5869498"/>
              <a:ext cx="762000" cy="762000"/>
            </a:xfrm>
            <a:prstGeom prst="rect">
              <a:avLst/>
            </a:prstGeom>
          </p:spPr>
        </p:pic>
        <p:sp>
          <p:nvSpPr>
            <p:cNvPr id="7" name="TextBox 6">
              <a:extLst>
                <a:ext uri="{FF2B5EF4-FFF2-40B4-BE49-F238E27FC236}">
                  <a16:creationId xmlns:a16="http://schemas.microsoft.com/office/drawing/2014/main" id="{78A8121A-9735-A39D-247C-A624FAA2484D}"/>
                </a:ext>
              </a:extLst>
            </p:cNvPr>
            <p:cNvSpPr txBox="1"/>
            <p:nvPr/>
          </p:nvSpPr>
          <p:spPr>
            <a:xfrm>
              <a:off x="6888290" y="5786146"/>
              <a:ext cx="901042" cy="523220"/>
            </a:xfrm>
            <a:prstGeom prst="rect">
              <a:avLst/>
            </a:prstGeom>
            <a:noFill/>
          </p:spPr>
          <p:txBody>
            <a:bodyPr wrap="square" rtlCol="0">
              <a:spAutoFit/>
            </a:bodyPr>
            <a:lstStyle/>
            <a:p>
              <a:r>
                <a:rPr lang="en-GB" sz="1400">
                  <a:solidFill>
                    <a:schemeClr val="accent3"/>
                  </a:solidFill>
                  <a:latin typeface="Moderat Medium"/>
                </a:rPr>
                <a:t>Learn more</a:t>
              </a:r>
            </a:p>
          </p:txBody>
        </p:sp>
        <p:pic>
          <p:nvPicPr>
            <p:cNvPr id="9" name="Graphic 8" descr="Line arrow: Clockwise curve with solid fill">
              <a:extLst>
                <a:ext uri="{FF2B5EF4-FFF2-40B4-BE49-F238E27FC236}">
                  <a16:creationId xmlns:a16="http://schemas.microsoft.com/office/drawing/2014/main" id="{9A415C0A-2C50-32F7-2FDA-79B80AF3A3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6981453" y="6261090"/>
              <a:ext cx="427633" cy="427633"/>
            </a:xfrm>
            <a:prstGeom prst="rect">
              <a:avLst/>
            </a:prstGeom>
          </p:spPr>
        </p:pic>
      </p:grpSp>
    </p:spTree>
    <p:extLst>
      <p:ext uri="{BB962C8B-B14F-4D97-AF65-F5344CB8AC3E}">
        <p14:creationId xmlns:p14="http://schemas.microsoft.com/office/powerpoint/2010/main" val="4293363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630E-4035-FFB2-BB60-E17CA9D3BA57}"/>
              </a:ext>
            </a:extLst>
          </p:cNvPr>
          <p:cNvSpPr>
            <a:spLocks noGrp="1"/>
          </p:cNvSpPr>
          <p:nvPr>
            <p:ph type="title"/>
          </p:nvPr>
        </p:nvSpPr>
        <p:spPr/>
        <p:txBody>
          <a:bodyPr/>
          <a:lstStyle/>
          <a:p>
            <a:r>
              <a:rPr lang="en-GB">
                <a:cs typeface="Roboto"/>
              </a:rPr>
              <a:t>Key Technologies and Capabilities</a:t>
            </a:r>
            <a:endParaRPr lang="en-US"/>
          </a:p>
        </p:txBody>
      </p:sp>
      <p:sp>
        <p:nvSpPr>
          <p:cNvPr id="4" name="Content Placeholder 3">
            <a:extLst>
              <a:ext uri="{FF2B5EF4-FFF2-40B4-BE49-F238E27FC236}">
                <a16:creationId xmlns:a16="http://schemas.microsoft.com/office/drawing/2014/main" id="{8E4DF045-0EA1-DFA7-DCB2-AC379524D448}"/>
              </a:ext>
            </a:extLst>
          </p:cNvPr>
          <p:cNvSpPr>
            <a:spLocks noGrp="1"/>
          </p:cNvSpPr>
          <p:nvPr>
            <p:ph type="body" idx="1"/>
          </p:nvPr>
        </p:nvSpPr>
        <p:spPr/>
        <p:txBody>
          <a:bodyPr vert="horz" lIns="91440" tIns="45720" rIns="91440" bIns="45720" rtlCol="0" anchor="t">
            <a:normAutofit fontScale="92500"/>
          </a:bodyPr>
          <a:lstStyle/>
          <a:p>
            <a:r>
              <a:rPr lang="en-GB">
                <a:ea typeface="Roboto"/>
                <a:cs typeface="Roboto"/>
              </a:rPr>
              <a:t>Working in parallel to carry out obsolescence, operate effectively &amp; develop for the future</a:t>
            </a:r>
            <a:endParaRPr lang="en-GB">
              <a:ea typeface="Roboto"/>
            </a:endParaRPr>
          </a:p>
        </p:txBody>
      </p:sp>
    </p:spTree>
    <p:extLst>
      <p:ext uri="{BB962C8B-B14F-4D97-AF65-F5344CB8AC3E}">
        <p14:creationId xmlns:p14="http://schemas.microsoft.com/office/powerpoint/2010/main" val="169089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9D98-671C-3D61-521E-DC72E16A7B81}"/>
              </a:ext>
            </a:extLst>
          </p:cNvPr>
          <p:cNvSpPr>
            <a:spLocks noGrp="1"/>
          </p:cNvSpPr>
          <p:nvPr>
            <p:ph type="title"/>
          </p:nvPr>
        </p:nvSpPr>
        <p:spPr/>
        <p:txBody>
          <a:bodyPr/>
          <a:lstStyle/>
          <a:p>
            <a:r>
              <a:rPr lang="en-GB"/>
              <a:t>Accelerator</a:t>
            </a:r>
          </a:p>
        </p:txBody>
      </p:sp>
      <p:sp>
        <p:nvSpPr>
          <p:cNvPr id="3" name="Picture Placeholder 2">
            <a:extLst>
              <a:ext uri="{FF2B5EF4-FFF2-40B4-BE49-F238E27FC236}">
                <a16:creationId xmlns:a16="http://schemas.microsoft.com/office/drawing/2014/main" id="{AEC97892-4558-1E36-6C37-7952A6EAE346}"/>
              </a:ext>
            </a:extLst>
          </p:cNvPr>
          <p:cNvSpPr>
            <a:spLocks noGrp="1"/>
          </p:cNvSpPr>
          <p:nvPr>
            <p:ph type="pic" sz="quarter" idx="10"/>
          </p:nvPr>
        </p:nvSpPr>
        <p:spPr/>
        <p:txBody>
          <a:bodyPr/>
          <a:lstStyle/>
          <a:p>
            <a:endParaRPr lang="en-GB"/>
          </a:p>
        </p:txBody>
      </p:sp>
      <p:sp>
        <p:nvSpPr>
          <p:cNvPr id="4" name="Content Placeholder 3">
            <a:extLst>
              <a:ext uri="{FF2B5EF4-FFF2-40B4-BE49-F238E27FC236}">
                <a16:creationId xmlns:a16="http://schemas.microsoft.com/office/drawing/2014/main" id="{FB942BB8-0EAE-92C8-2292-0F9780EEBF91}"/>
              </a:ext>
            </a:extLst>
          </p:cNvPr>
          <p:cNvSpPr>
            <a:spLocks noGrp="1"/>
          </p:cNvSpPr>
          <p:nvPr>
            <p:ph idx="1"/>
          </p:nvPr>
        </p:nvSpPr>
        <p:spPr>
          <a:xfrm>
            <a:off x="266700" y="1304925"/>
            <a:ext cx="5829300" cy="2321984"/>
          </a:xfrm>
        </p:spPr>
        <p:txBody>
          <a:bodyPr vert="horz" lIns="91440" tIns="45720" rIns="91440" bIns="45720" rtlCol="0" anchor="t">
            <a:normAutofit/>
          </a:bodyPr>
          <a:lstStyle/>
          <a:p>
            <a:pPr marL="228600" indent="-228600">
              <a:buFont typeface="Arial" panose="020B0604020202020204" pitchFamily="34" charset="0"/>
              <a:buChar char="•"/>
            </a:pPr>
            <a:r>
              <a:rPr lang="en-GB" sz="1800">
                <a:ea typeface="Roboto" panose="02000000000000000000" pitchFamily="2" charset="0"/>
              </a:rPr>
              <a:t>Operational sustainability</a:t>
            </a:r>
          </a:p>
          <a:p>
            <a:pPr marL="228600" indent="-228600">
              <a:buFont typeface="Arial" panose="020B0604020202020204" pitchFamily="34" charset="0"/>
              <a:buChar char="•"/>
            </a:pPr>
            <a:r>
              <a:rPr lang="en-GB" sz="1800">
                <a:ea typeface="Roboto" panose="02000000000000000000" pitchFamily="2" charset="0"/>
              </a:rPr>
              <a:t>Environmental sustainability </a:t>
            </a:r>
          </a:p>
          <a:p>
            <a:pPr marL="228600" indent="-228600">
              <a:buFont typeface="Arial" panose="020B0604020202020204" pitchFamily="34" charset="0"/>
              <a:buChar char="•"/>
            </a:pPr>
            <a:r>
              <a:rPr lang="en-GB" sz="1800">
                <a:ea typeface="Roboto" panose="02000000000000000000" pitchFamily="2" charset="0"/>
              </a:rPr>
              <a:t>Accelerator research and development: innovation</a:t>
            </a:r>
          </a:p>
          <a:p>
            <a:pPr marL="228600" indent="-228600">
              <a:buFont typeface="Arial" panose="020B0604020202020204" pitchFamily="34" charset="0"/>
              <a:buChar char="•"/>
            </a:pPr>
            <a:r>
              <a:rPr lang="en-GB" sz="1800">
                <a:ea typeface="Roboto" panose="02000000000000000000" pitchFamily="2" charset="0"/>
              </a:rPr>
              <a:t>Development and retention of skills and knowledge</a:t>
            </a:r>
          </a:p>
          <a:p>
            <a:pPr marL="228600" indent="-228600">
              <a:buFont typeface="Arial" panose="020B0604020202020204" pitchFamily="34" charset="0"/>
              <a:buChar char="•"/>
            </a:pPr>
            <a:r>
              <a:rPr lang="en-GB" sz="1800">
                <a:ea typeface="Roboto" panose="02000000000000000000" pitchFamily="2" charset="0"/>
              </a:rPr>
              <a:t>Beam Instabilities</a:t>
            </a:r>
          </a:p>
          <a:p>
            <a:pPr marL="228600" indent="-228600">
              <a:buFont typeface="Arial" panose="020B0604020202020204" pitchFamily="34" charset="0"/>
              <a:buChar char="•"/>
            </a:pPr>
            <a:r>
              <a:rPr lang="en-GB" sz="1800">
                <a:ea typeface="Roboto" panose="02000000000000000000" pitchFamily="2" charset="0"/>
              </a:rPr>
              <a:t>Intensity Limitations</a:t>
            </a:r>
          </a:p>
        </p:txBody>
      </p:sp>
      <p:pic>
        <p:nvPicPr>
          <p:cNvPr id="5" name="Picture 2">
            <a:extLst>
              <a:ext uri="{FF2B5EF4-FFF2-40B4-BE49-F238E27FC236}">
                <a16:creationId xmlns:a16="http://schemas.microsoft.com/office/drawing/2014/main" id="{C30276D3-74E9-1603-F1AD-C449D7396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785" y="335298"/>
            <a:ext cx="4219531" cy="2373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C:\Users\tzt52651\Pictures\Synch.jpg">
            <a:extLst>
              <a:ext uri="{FF2B5EF4-FFF2-40B4-BE49-F238E27FC236}">
                <a16:creationId xmlns:a16="http://schemas.microsoft.com/office/drawing/2014/main" id="{3AF4C13E-6DE6-5F83-242E-B9057CD883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099"/>
          <a:stretch/>
        </p:blipFill>
        <p:spPr bwMode="auto">
          <a:xfrm>
            <a:off x="7543792" y="3429000"/>
            <a:ext cx="3121637" cy="29851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0D1ED9-FE7C-ED00-12C7-DA81FBE18836}"/>
              </a:ext>
            </a:extLst>
          </p:cNvPr>
          <p:cNvSpPr txBox="1"/>
          <p:nvPr/>
        </p:nvSpPr>
        <p:spPr>
          <a:xfrm>
            <a:off x="6199137" y="3806418"/>
            <a:ext cx="1582484"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Resistive wall</a:t>
            </a:r>
          </a:p>
        </p:txBody>
      </p:sp>
      <p:sp>
        <p:nvSpPr>
          <p:cNvPr id="9" name="TextBox 8">
            <a:extLst>
              <a:ext uri="{FF2B5EF4-FFF2-40B4-BE49-F238E27FC236}">
                <a16:creationId xmlns:a16="http://schemas.microsoft.com/office/drawing/2014/main" id="{6DFDED5C-F473-A12F-D32D-3F88B53CEBD0}"/>
              </a:ext>
            </a:extLst>
          </p:cNvPr>
          <p:cNvSpPr txBox="1"/>
          <p:nvPr/>
        </p:nvSpPr>
        <p:spPr>
          <a:xfrm>
            <a:off x="9398337" y="2875228"/>
            <a:ext cx="2031325"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Extraction Kickers</a:t>
            </a:r>
          </a:p>
        </p:txBody>
      </p:sp>
      <p:cxnSp>
        <p:nvCxnSpPr>
          <p:cNvPr id="10" name="Straight Arrow Connector 9">
            <a:extLst>
              <a:ext uri="{FF2B5EF4-FFF2-40B4-BE49-F238E27FC236}">
                <a16:creationId xmlns:a16="http://schemas.microsoft.com/office/drawing/2014/main" id="{CEED9BF1-417D-76D3-18DE-ED128EC67D05}"/>
              </a:ext>
            </a:extLst>
          </p:cNvPr>
          <p:cNvCxnSpPr>
            <a:stCxn id="9" idx="1"/>
            <a:endCxn id="7" idx="0"/>
          </p:cNvCxnSpPr>
          <p:nvPr/>
        </p:nvCxnSpPr>
        <p:spPr>
          <a:xfrm flipH="1">
            <a:off x="9104611" y="3059894"/>
            <a:ext cx="293726" cy="3691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D4A6133-5516-9408-BD03-882917BA811F}"/>
              </a:ext>
            </a:extLst>
          </p:cNvPr>
          <p:cNvSpPr txBox="1"/>
          <p:nvPr/>
        </p:nvSpPr>
        <p:spPr>
          <a:xfrm>
            <a:off x="8509361" y="3674534"/>
            <a:ext cx="1366080"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Collimators</a:t>
            </a:r>
          </a:p>
        </p:txBody>
      </p:sp>
      <p:cxnSp>
        <p:nvCxnSpPr>
          <p:cNvPr id="12" name="Straight Arrow Connector 11">
            <a:extLst>
              <a:ext uri="{FF2B5EF4-FFF2-40B4-BE49-F238E27FC236}">
                <a16:creationId xmlns:a16="http://schemas.microsoft.com/office/drawing/2014/main" id="{506D46CA-B942-4CD6-4FE1-AC4B16214650}"/>
              </a:ext>
            </a:extLst>
          </p:cNvPr>
          <p:cNvCxnSpPr>
            <a:cxnSpLocks/>
          </p:cNvCxnSpPr>
          <p:nvPr/>
        </p:nvCxnSpPr>
        <p:spPr>
          <a:xfrm flipH="1" flipV="1">
            <a:off x="8571614" y="3626909"/>
            <a:ext cx="245890" cy="17950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F6EC231-C257-0F8E-C017-E0029F1DCEBF}"/>
              </a:ext>
            </a:extLst>
          </p:cNvPr>
          <p:cNvSpPr txBox="1"/>
          <p:nvPr/>
        </p:nvSpPr>
        <p:spPr>
          <a:xfrm>
            <a:off x="6440785" y="5861228"/>
            <a:ext cx="1326004"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RF cavities</a:t>
            </a:r>
          </a:p>
        </p:txBody>
      </p:sp>
      <p:cxnSp>
        <p:nvCxnSpPr>
          <p:cNvPr id="14" name="Straight Arrow Connector 13">
            <a:extLst>
              <a:ext uri="{FF2B5EF4-FFF2-40B4-BE49-F238E27FC236}">
                <a16:creationId xmlns:a16="http://schemas.microsoft.com/office/drawing/2014/main" id="{6B4EA004-52F0-34B5-2EAC-3F2A4C1B2792}"/>
              </a:ext>
            </a:extLst>
          </p:cNvPr>
          <p:cNvCxnSpPr>
            <a:cxnSpLocks/>
            <a:stCxn id="13" idx="0"/>
          </p:cNvCxnSpPr>
          <p:nvPr/>
        </p:nvCxnSpPr>
        <p:spPr>
          <a:xfrm flipV="1">
            <a:off x="7103787" y="5154680"/>
            <a:ext cx="588334" cy="7065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4E10671-3FBA-FBAD-B96C-9D2D76114282}"/>
              </a:ext>
            </a:extLst>
          </p:cNvPr>
          <p:cNvCxnSpPr>
            <a:cxnSpLocks/>
          </p:cNvCxnSpPr>
          <p:nvPr/>
        </p:nvCxnSpPr>
        <p:spPr>
          <a:xfrm flipV="1">
            <a:off x="7337069" y="5484142"/>
            <a:ext cx="444552" cy="38417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FF9339D-C099-3BF1-2366-3B9CFDD72FBB}"/>
              </a:ext>
            </a:extLst>
          </p:cNvPr>
          <p:cNvCxnSpPr>
            <a:cxnSpLocks/>
          </p:cNvCxnSpPr>
          <p:nvPr/>
        </p:nvCxnSpPr>
        <p:spPr>
          <a:xfrm flipV="1">
            <a:off x="7721835" y="5868313"/>
            <a:ext cx="355052" cy="16118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5F1558-BCD2-2329-A103-14CD9A072AAC}"/>
              </a:ext>
            </a:extLst>
          </p:cNvPr>
          <p:cNvSpPr txBox="1"/>
          <p:nvPr/>
        </p:nvSpPr>
        <p:spPr>
          <a:xfrm>
            <a:off x="9803913" y="6093126"/>
            <a:ext cx="1274708"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RF shields</a:t>
            </a:r>
          </a:p>
        </p:txBody>
      </p:sp>
      <p:sp>
        <p:nvSpPr>
          <p:cNvPr id="18" name="TextBox 17">
            <a:extLst>
              <a:ext uri="{FF2B5EF4-FFF2-40B4-BE49-F238E27FC236}">
                <a16:creationId xmlns:a16="http://schemas.microsoft.com/office/drawing/2014/main" id="{B152744C-AEE9-0B8D-53AA-5184E89328DE}"/>
              </a:ext>
            </a:extLst>
          </p:cNvPr>
          <p:cNvSpPr txBox="1"/>
          <p:nvPr/>
        </p:nvSpPr>
        <p:spPr>
          <a:xfrm>
            <a:off x="7991968" y="6338036"/>
            <a:ext cx="1159292" cy="369332"/>
          </a:xfrm>
          <a:prstGeom prst="rect">
            <a:avLst/>
          </a:prstGeom>
          <a:solidFill>
            <a:schemeClr val="bg1"/>
          </a:solidFill>
          <a:effectLst>
            <a:softEdge rad="254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088"/>
                </a:solidFill>
                <a:effectLst/>
                <a:uLnTx/>
                <a:uFillTx/>
                <a:latin typeface="Roboto" panose="02000000000000000000" pitchFamily="2" charset="0"/>
                <a:ea typeface="+mn-ea"/>
                <a:cs typeface="+mn-cs"/>
              </a:rPr>
              <a:t>Q-kickers</a:t>
            </a:r>
          </a:p>
        </p:txBody>
      </p:sp>
      <p:cxnSp>
        <p:nvCxnSpPr>
          <p:cNvPr id="19" name="Straight Arrow Connector 18">
            <a:extLst>
              <a:ext uri="{FF2B5EF4-FFF2-40B4-BE49-F238E27FC236}">
                <a16:creationId xmlns:a16="http://schemas.microsoft.com/office/drawing/2014/main" id="{7205810E-DE10-667F-16ED-928A8F233C4D}"/>
              </a:ext>
            </a:extLst>
          </p:cNvPr>
          <p:cNvCxnSpPr>
            <a:cxnSpLocks/>
            <a:stCxn id="18" idx="3"/>
          </p:cNvCxnSpPr>
          <p:nvPr/>
        </p:nvCxnSpPr>
        <p:spPr>
          <a:xfrm flipV="1">
            <a:off x="9151260" y="6281882"/>
            <a:ext cx="74236" cy="24082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3C2A1408-CA26-E3CF-BF1D-D714622D4A79}"/>
              </a:ext>
            </a:extLst>
          </p:cNvPr>
          <p:cNvPicPr>
            <a:picLocks noChangeAspect="1"/>
          </p:cNvPicPr>
          <p:nvPr/>
        </p:nvPicPr>
        <p:blipFill>
          <a:blip r:embed="rId5"/>
          <a:stretch>
            <a:fillRect/>
          </a:stretch>
        </p:blipFill>
        <p:spPr>
          <a:xfrm>
            <a:off x="264623" y="3432712"/>
            <a:ext cx="2399824" cy="2090842"/>
          </a:xfrm>
          <a:prstGeom prst="rect">
            <a:avLst/>
          </a:prstGeom>
        </p:spPr>
      </p:pic>
      <p:pic>
        <p:nvPicPr>
          <p:cNvPr id="21" name="Picture 20">
            <a:extLst>
              <a:ext uri="{FF2B5EF4-FFF2-40B4-BE49-F238E27FC236}">
                <a16:creationId xmlns:a16="http://schemas.microsoft.com/office/drawing/2014/main" id="{63609C16-705C-C2F7-BD7C-B1E2BAA93ADE}"/>
              </a:ext>
            </a:extLst>
          </p:cNvPr>
          <p:cNvPicPr>
            <a:picLocks noChangeAspect="1"/>
          </p:cNvPicPr>
          <p:nvPr/>
        </p:nvPicPr>
        <p:blipFill>
          <a:blip r:embed="rId6"/>
          <a:stretch>
            <a:fillRect/>
          </a:stretch>
        </p:blipFill>
        <p:spPr>
          <a:xfrm>
            <a:off x="3046703" y="3343045"/>
            <a:ext cx="2981641" cy="2249444"/>
          </a:xfrm>
          <a:prstGeom prst="rect">
            <a:avLst/>
          </a:prstGeom>
          <a:effectLst>
            <a:softEdge rad="127000"/>
          </a:effectLst>
        </p:spPr>
      </p:pic>
    </p:spTree>
    <p:extLst>
      <p:ext uri="{BB962C8B-B14F-4D97-AF65-F5344CB8AC3E}">
        <p14:creationId xmlns:p14="http://schemas.microsoft.com/office/powerpoint/2010/main" val="948425013"/>
      </p:ext>
    </p:extLst>
  </p:cSld>
  <p:clrMapOvr>
    <a:masterClrMapping/>
  </p:clrMapOvr>
</p:sld>
</file>

<file path=ppt/theme/theme1.xml><?xml version="1.0" encoding="utf-8"?>
<a:theme xmlns:a="http://schemas.openxmlformats.org/drawingml/2006/main" name="3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03619b2-1f4f-49ec-ab1b-ae1bac599751" xsi:nil="true"/>
    <lcf76f155ced4ddcb4097134ff3c332f xmlns="8ae1a694-a86f-48ad-a7df-18c3ba82aae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C55C694E96304195C2511BC3C5DE3B" ma:contentTypeVersion="15" ma:contentTypeDescription="Create a new document." ma:contentTypeScope="" ma:versionID="4ab0c81ac6ec8f4d1b3d151af3497032">
  <xsd:schema xmlns:xsd="http://www.w3.org/2001/XMLSchema" xmlns:xs="http://www.w3.org/2001/XMLSchema" xmlns:p="http://schemas.microsoft.com/office/2006/metadata/properties" xmlns:ns2="8ae1a694-a86f-48ad-a7df-18c3ba82aae8" xmlns:ns3="003619b2-1f4f-49ec-ab1b-ae1bac599751" targetNamespace="http://schemas.microsoft.com/office/2006/metadata/properties" ma:root="true" ma:fieldsID="490cd32af860c76274971e7db1956b8a" ns2:_="" ns3:_="">
    <xsd:import namespace="8ae1a694-a86f-48ad-a7df-18c3ba82aae8"/>
    <xsd:import namespace="003619b2-1f4f-49ec-ab1b-ae1bac599751"/>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1a694-a86f-48ad-a7df-18c3ba82aa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3619b2-1f4f-49ec-ab1b-ae1bac59975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0544411-e4de-412a-901d-f1a996e8876a}" ma:internalName="TaxCatchAll" ma:showField="CatchAllData" ma:web="003619b2-1f4f-49ec-ab1b-ae1bac5997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62D15E-264E-46BA-8227-F78B9A4A7183}">
  <ds:schemaRefs>
    <ds:schemaRef ds:uri="003619b2-1f4f-49ec-ab1b-ae1bac599751"/>
    <ds:schemaRef ds:uri="8ae1a694-a86f-48ad-a7df-18c3ba82aa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3.xml><?xml version="1.0" encoding="utf-8"?>
<ds:datastoreItem xmlns:ds="http://schemas.openxmlformats.org/officeDocument/2006/customXml" ds:itemID="{62567EA7-9FA1-4775-8883-873B357318CB}">
  <ds:schemaRefs>
    <ds:schemaRef ds:uri="003619b2-1f4f-49ec-ab1b-ae1bac599751"/>
    <ds:schemaRef ds:uri="8ae1a694-a86f-48ad-a7df-18c3ba82aa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3828</Words>
  <Application>Microsoft Office PowerPoint</Application>
  <PresentationFormat>Widescreen</PresentationFormat>
  <Paragraphs>414</Paragraphs>
  <Slides>31</Slides>
  <Notes>25</Notes>
  <HiddenSlides>7</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31</vt:i4>
      </vt:variant>
    </vt:vector>
  </HeadingPairs>
  <TitlesOfParts>
    <vt:vector size="50" baseType="lpstr">
      <vt:lpstr>Roboto</vt:lpstr>
      <vt:lpstr>Moderat Medium</vt:lpstr>
      <vt:lpstr>Moderat</vt:lpstr>
      <vt:lpstr>Moderat Extended</vt:lpstr>
      <vt:lpstr>Calibri</vt:lpstr>
      <vt:lpstr>Arial</vt:lpstr>
      <vt:lpstr>Arial Regular</vt:lpstr>
      <vt:lpstr>Lucida Sans</vt:lpstr>
      <vt:lpstr>Verdana</vt:lpstr>
      <vt:lpstr>Helvetica Neue</vt:lpstr>
      <vt:lpstr>Courier New</vt:lpstr>
      <vt:lpstr>Aptos</vt:lpstr>
      <vt:lpstr>3_Triangles</vt:lpstr>
      <vt:lpstr>1_Title slide</vt:lpstr>
      <vt:lpstr>3_Pattern</vt:lpstr>
      <vt:lpstr>4_Blank Layouts</vt:lpstr>
      <vt:lpstr>2_Triangles</vt:lpstr>
      <vt:lpstr>4_Triangles</vt:lpstr>
      <vt:lpstr>5_Triangles</vt:lpstr>
      <vt:lpstr>ISIS Neutron and Muon Source Update</vt:lpstr>
      <vt:lpstr>ISIS Director Announcement</vt:lpstr>
      <vt:lpstr>PowerPoint Presentation</vt:lpstr>
      <vt:lpstr>PowerPoint Presentation</vt:lpstr>
      <vt:lpstr>PowerPoint Presentation</vt:lpstr>
      <vt:lpstr>PowerPoint Presentation</vt:lpstr>
      <vt:lpstr>PowerPoint Presentation</vt:lpstr>
      <vt:lpstr>Key Technologies and Capabilities</vt:lpstr>
      <vt:lpstr>Accelerator</vt:lpstr>
      <vt:lpstr>Target Stations</vt:lpstr>
      <vt:lpstr>Sample Environment Future</vt:lpstr>
      <vt:lpstr>PowerPoint Presentation</vt:lpstr>
      <vt:lpstr>PowerPoint Presentation</vt:lpstr>
      <vt:lpstr>Scientific Software: Deploying Advanced Compute to optimise the facility </vt:lpstr>
      <vt:lpstr>PowerPoint Presentation</vt:lpstr>
      <vt:lpstr>PowerPoint Presentation</vt:lpstr>
      <vt:lpstr>ESS instruments - LOKI &amp; FREIA </vt:lpstr>
      <vt:lpstr>PowerPoint Presentation</vt:lpstr>
      <vt:lpstr>PowerPoint Presentation</vt:lpstr>
      <vt:lpstr>PowerPoint Presentation</vt:lpstr>
      <vt:lpstr>PowerPoint Presentation</vt:lpstr>
      <vt:lpstr>PowerPoint Presentation</vt:lpstr>
      <vt:lpstr>STFC staff 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 reflector and Moderators (TRAMs)</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lastModifiedBy>North, Matt (STFC,RAL,ISIS)</cp:lastModifiedBy>
  <cp:revision>1</cp:revision>
  <dcterms:created xsi:type="dcterms:W3CDTF">2023-01-10T12:41:06Z</dcterms:created>
  <dcterms:modified xsi:type="dcterms:W3CDTF">2026-04-12T11:18:25Z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0x01010075C55C694E96304195C2511BC3C5DE3B</vt:lpwstr>
  </property>
  <property fmtid="{D5CDD505-2E9C-101B-9397-08002B2CF9AE}" pid="3" name="MediaServiceImageTags">
    <vt:lpwstr/>
  </property>
</Properties>
</file>