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sdx" ContentType="application/vnd.ms-visio.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108_AA5865A9.xml" ContentType="application/vnd.ms-powerpoint.comment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27" r:id="rId4"/>
    <p:sldMasterId id="2147483719" r:id="rId5"/>
    <p:sldMasterId id="2147483663" r:id="rId6"/>
    <p:sldMasterId id="2147483734" r:id="rId7"/>
  </p:sldMasterIdLst>
  <p:notesMasterIdLst>
    <p:notesMasterId r:id="rId20"/>
  </p:notesMasterIdLst>
  <p:handoutMasterIdLst>
    <p:handoutMasterId r:id="rId21"/>
  </p:handoutMasterIdLst>
  <p:sldIdLst>
    <p:sldId id="256" r:id="rId8"/>
    <p:sldId id="259" r:id="rId9"/>
    <p:sldId id="258" r:id="rId10"/>
    <p:sldId id="260" r:id="rId11"/>
    <p:sldId id="261" r:id="rId12"/>
    <p:sldId id="262" r:id="rId13"/>
    <p:sldId id="268" r:id="rId14"/>
    <p:sldId id="263" r:id="rId15"/>
    <p:sldId id="264" r:id="rId16"/>
    <p:sldId id="265" r:id="rId17"/>
    <p:sldId id="266" r:id="rId18"/>
    <p:sldId id="267" r:id="rId19"/>
  </p:sldIdLst>
  <p:sldSz cx="12192000" cy="6858000"/>
  <p:notesSz cx="6858000" cy="9144000"/>
  <p:embeddedFontLst>
    <p:embeddedFont>
      <p:font typeface="Aptos Narrow" panose="020B0004020202020204" pitchFamily="34" charset="0"/>
      <p:regular r:id="rId22"/>
      <p:bold r:id="rId23"/>
      <p:italic r:id="rId24"/>
      <p:boldItalic r:id="rId25"/>
    </p:embeddedFont>
    <p:embeddedFont>
      <p:font typeface="Roboto" panose="02000000000000000000" pitchFamily="2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4DFD2F3-CB7C-FBBD-F112-D836C7C3448A}" name="McKay, Chris (STFC,RAL,ISIS)" initials="MC" userId="S::christopher.mckay@stfc.ac.uk::f874febc-4f88-4582-bbaf-790db61652b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D1B"/>
    <a:srgbClr val="676767"/>
    <a:srgbClr val="003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9C0CED-87A2-4B65-AB9F-EF92F4B9291B}" v="73" dt="2026-04-09T15:44:50.381"/>
    <p1510:client id="{26E7FBD4-3ED7-4920-94AA-755EADA09A70}" v="20" dt="2026-04-10T14:27:35.061"/>
    <p1510:client id="{823B26D0-B066-C48C-3CBA-E3101546CD6A}" v="5" dt="2026-04-09T22:09:25.5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2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34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microsoft.com/office/2018/10/relationships/authors" Target="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lier, Melissa (STFC,RAL,ISIS)" userId="f394e1da-a978-4a5e-ab25-1b0966909f37" providerId="ADAL" clId="{990DEB47-5AF3-436A-AA42-C733E0E9C020}"/>
    <pc:docChg chg="undo custSel addSld delSld modSld sldOrd">
      <pc:chgData name="Collier, Melissa (STFC,RAL,ISIS)" userId="f394e1da-a978-4a5e-ab25-1b0966909f37" providerId="ADAL" clId="{990DEB47-5AF3-436A-AA42-C733E0E9C020}" dt="2026-04-09T15:45:17.324" v="4776" actId="1076"/>
      <pc:docMkLst>
        <pc:docMk/>
      </pc:docMkLst>
      <pc:sldChg chg="addSp delSp modSp mod">
        <pc:chgData name="Collier, Melissa (STFC,RAL,ISIS)" userId="f394e1da-a978-4a5e-ab25-1b0966909f37" providerId="ADAL" clId="{990DEB47-5AF3-436A-AA42-C733E0E9C020}" dt="2026-04-09T07:28:20.887" v="114" actId="20577"/>
        <pc:sldMkLst>
          <pc:docMk/>
          <pc:sldMk cId="1481826788" sldId="256"/>
        </pc:sldMkLst>
        <pc:spChg chg="mod">
          <ac:chgData name="Collier, Melissa (STFC,RAL,ISIS)" userId="f394e1da-a978-4a5e-ab25-1b0966909f37" providerId="ADAL" clId="{990DEB47-5AF3-436A-AA42-C733E0E9C020}" dt="2026-04-09T07:01:36.104" v="61" actId="14100"/>
          <ac:spMkLst>
            <pc:docMk/>
            <pc:sldMk cId="1481826788" sldId="256"/>
            <ac:spMk id="2" creationId="{B39B5CD0-94BB-02A9-D0D6-755513A2911E}"/>
          </ac:spMkLst>
        </pc:spChg>
        <pc:spChg chg="mod">
          <ac:chgData name="Collier, Melissa (STFC,RAL,ISIS)" userId="f394e1da-a978-4a5e-ab25-1b0966909f37" providerId="ADAL" clId="{990DEB47-5AF3-436A-AA42-C733E0E9C020}" dt="2026-04-09T07:01:43.460" v="76" actId="20577"/>
          <ac:spMkLst>
            <pc:docMk/>
            <pc:sldMk cId="1481826788" sldId="256"/>
            <ac:spMk id="3" creationId="{15A80B9D-A009-468E-DD38-1C459E82E2B8}"/>
          </ac:spMkLst>
        </pc:spChg>
        <pc:spChg chg="del mod">
          <ac:chgData name="Collier, Melissa (STFC,RAL,ISIS)" userId="f394e1da-a978-4a5e-ab25-1b0966909f37" providerId="ADAL" clId="{990DEB47-5AF3-436A-AA42-C733E0E9C020}" dt="2026-04-09T07:01:50.842" v="83" actId="478"/>
          <ac:spMkLst>
            <pc:docMk/>
            <pc:sldMk cId="1481826788" sldId="256"/>
            <ac:spMk id="4" creationId="{F317514D-CA92-5C28-8A6F-C434B7EF14DE}"/>
          </ac:spMkLst>
        </pc:spChg>
        <pc:spChg chg="mod">
          <ac:chgData name="Collier, Melissa (STFC,RAL,ISIS)" userId="f394e1da-a978-4a5e-ab25-1b0966909f37" providerId="ADAL" clId="{990DEB47-5AF3-436A-AA42-C733E0E9C020}" dt="2026-04-09T07:01:57.907" v="94" actId="20577"/>
          <ac:spMkLst>
            <pc:docMk/>
            <pc:sldMk cId="1481826788" sldId="256"/>
            <ac:spMk id="5" creationId="{F4CC80D5-0EB8-807C-B0E7-140CDCF28F4C}"/>
          </ac:spMkLst>
        </pc:spChg>
        <pc:spChg chg="add mod">
          <ac:chgData name="Collier, Melissa (STFC,RAL,ISIS)" userId="f394e1da-a978-4a5e-ab25-1b0966909f37" providerId="ADAL" clId="{990DEB47-5AF3-436A-AA42-C733E0E9C020}" dt="2026-04-09T07:28:20.887" v="114" actId="20577"/>
          <ac:spMkLst>
            <pc:docMk/>
            <pc:sldMk cId="1481826788" sldId="256"/>
            <ac:spMk id="7" creationId="{2074B5C1-29F6-1EB4-999A-2723F072B5E3}"/>
          </ac:spMkLst>
        </pc:spChg>
      </pc:sldChg>
      <pc:sldChg chg="del">
        <pc:chgData name="Collier, Melissa (STFC,RAL,ISIS)" userId="f394e1da-a978-4a5e-ab25-1b0966909f37" providerId="ADAL" clId="{990DEB47-5AF3-436A-AA42-C733E0E9C020}" dt="2026-04-09T07:28:27.447" v="115" actId="47"/>
        <pc:sldMkLst>
          <pc:docMk/>
          <pc:sldMk cId="583982086" sldId="257"/>
        </pc:sldMkLst>
      </pc:sldChg>
      <pc:sldChg chg="addSp modSp mod modClrScheme chgLayout modNotesTx">
        <pc:chgData name="Collier, Melissa (STFC,RAL,ISIS)" userId="f394e1da-a978-4a5e-ab25-1b0966909f37" providerId="ADAL" clId="{990DEB47-5AF3-436A-AA42-C733E0E9C020}" dt="2026-04-09T12:52:36.283" v="2436" actId="20577"/>
        <pc:sldMkLst>
          <pc:docMk/>
          <pc:sldMk cId="3699373884" sldId="258"/>
        </pc:sldMkLst>
        <pc:spChg chg="add mod">
          <ac:chgData name="Collier, Melissa (STFC,RAL,ISIS)" userId="f394e1da-a978-4a5e-ab25-1b0966909f37" providerId="ADAL" clId="{990DEB47-5AF3-436A-AA42-C733E0E9C020}" dt="2026-04-09T08:01:54.121" v="145" actId="20577"/>
          <ac:spMkLst>
            <pc:docMk/>
            <pc:sldMk cId="3699373884" sldId="258"/>
            <ac:spMk id="2" creationId="{6E40EACD-C9A2-B86D-ACB4-F67293E9E1B6}"/>
          </ac:spMkLst>
        </pc:spChg>
        <pc:spChg chg="add mod">
          <ac:chgData name="Collier, Melissa (STFC,RAL,ISIS)" userId="f394e1da-a978-4a5e-ab25-1b0966909f37" providerId="ADAL" clId="{990DEB47-5AF3-436A-AA42-C733E0E9C020}" dt="2026-04-09T12:52:36.283" v="2436" actId="20577"/>
          <ac:spMkLst>
            <pc:docMk/>
            <pc:sldMk cId="3699373884" sldId="258"/>
            <ac:spMk id="3" creationId="{7D97146A-AECF-18A7-C3DF-0BC17D1F8219}"/>
          </ac:spMkLst>
        </pc:spChg>
        <pc:picChg chg="add mod">
          <ac:chgData name="Collier, Melissa (STFC,RAL,ISIS)" userId="f394e1da-a978-4a5e-ab25-1b0966909f37" providerId="ADAL" clId="{990DEB47-5AF3-436A-AA42-C733E0E9C020}" dt="2026-04-09T12:51:30.722" v="2429" actId="1076"/>
          <ac:picMkLst>
            <pc:docMk/>
            <pc:sldMk cId="3699373884" sldId="258"/>
            <ac:picMk id="4" creationId="{B1B2CA6F-2B9E-F025-6853-DF6FC4713F6E}"/>
          </ac:picMkLst>
        </pc:picChg>
        <pc:picChg chg="add mod">
          <ac:chgData name="Collier, Melissa (STFC,RAL,ISIS)" userId="f394e1da-a978-4a5e-ab25-1b0966909f37" providerId="ADAL" clId="{990DEB47-5AF3-436A-AA42-C733E0E9C020}" dt="2026-04-09T12:51:33.394" v="2430" actId="1076"/>
          <ac:picMkLst>
            <pc:docMk/>
            <pc:sldMk cId="3699373884" sldId="258"/>
            <ac:picMk id="5" creationId="{907374FB-7778-3284-A2F8-54BD3F0B853D}"/>
          </ac:picMkLst>
        </pc:picChg>
        <pc:picChg chg="add mod">
          <ac:chgData name="Collier, Melissa (STFC,RAL,ISIS)" userId="f394e1da-a978-4a5e-ab25-1b0966909f37" providerId="ADAL" clId="{990DEB47-5AF3-436A-AA42-C733E0E9C020}" dt="2026-04-09T12:51:35.441" v="2431" actId="1076"/>
          <ac:picMkLst>
            <pc:docMk/>
            <pc:sldMk cId="3699373884" sldId="258"/>
            <ac:picMk id="6" creationId="{D89EAABE-7BDC-6C79-F697-C47225B8EE24}"/>
          </ac:picMkLst>
        </pc:picChg>
        <pc:picChg chg="add mod">
          <ac:chgData name="Collier, Melissa (STFC,RAL,ISIS)" userId="f394e1da-a978-4a5e-ab25-1b0966909f37" providerId="ADAL" clId="{990DEB47-5AF3-436A-AA42-C733E0E9C020}" dt="2026-04-09T12:51:28.667" v="2428" actId="1076"/>
          <ac:picMkLst>
            <pc:docMk/>
            <pc:sldMk cId="3699373884" sldId="258"/>
            <ac:picMk id="8" creationId="{E4B2F027-1A99-82E4-080E-C7818C396137}"/>
          </ac:picMkLst>
        </pc:picChg>
        <pc:cxnChg chg="add mod">
          <ac:chgData name="Collier, Melissa (STFC,RAL,ISIS)" userId="f394e1da-a978-4a5e-ab25-1b0966909f37" providerId="ADAL" clId="{990DEB47-5AF3-436A-AA42-C733E0E9C020}" dt="2026-04-09T12:51:52.137" v="2434" actId="1582"/>
          <ac:cxnSpMkLst>
            <pc:docMk/>
            <pc:sldMk cId="3699373884" sldId="258"/>
            <ac:cxnSpMk id="10" creationId="{74C6C509-D3B5-3604-3BA9-DFCC6BF8FEB8}"/>
          </ac:cxnSpMkLst>
        </pc:cxnChg>
      </pc:sldChg>
      <pc:sldChg chg="del">
        <pc:chgData name="Collier, Melissa (STFC,RAL,ISIS)" userId="f394e1da-a978-4a5e-ab25-1b0966909f37" providerId="ADAL" clId="{990DEB47-5AF3-436A-AA42-C733E0E9C020}" dt="2026-04-09T07:28:28.978" v="116" actId="47"/>
        <pc:sldMkLst>
          <pc:docMk/>
          <pc:sldMk cId="67218123" sldId="259"/>
        </pc:sldMkLst>
      </pc:sldChg>
      <pc:sldChg chg="addSp delSp modSp new mod ord modClrScheme chgLayout">
        <pc:chgData name="Collier, Melissa (STFC,RAL,ISIS)" userId="f394e1da-a978-4a5e-ab25-1b0966909f37" providerId="ADAL" clId="{990DEB47-5AF3-436A-AA42-C733E0E9C020}" dt="2026-04-09T13:45:17.649" v="2451" actId="20577"/>
        <pc:sldMkLst>
          <pc:docMk/>
          <pc:sldMk cId="2353588419" sldId="259"/>
        </pc:sldMkLst>
        <pc:spChg chg="del mod ord">
          <ac:chgData name="Collier, Melissa (STFC,RAL,ISIS)" userId="f394e1da-a978-4a5e-ab25-1b0966909f37" providerId="ADAL" clId="{990DEB47-5AF3-436A-AA42-C733E0E9C020}" dt="2026-04-09T08:08:08.812" v="363" actId="700"/>
          <ac:spMkLst>
            <pc:docMk/>
            <pc:sldMk cId="2353588419" sldId="259"/>
            <ac:spMk id="2" creationId="{D62401D8-485E-B269-1D88-C491DE8A339A}"/>
          </ac:spMkLst>
        </pc:spChg>
        <pc:spChg chg="del mod ord">
          <ac:chgData name="Collier, Melissa (STFC,RAL,ISIS)" userId="f394e1da-a978-4a5e-ab25-1b0966909f37" providerId="ADAL" clId="{990DEB47-5AF3-436A-AA42-C733E0E9C020}" dt="2026-04-09T08:08:08.812" v="363" actId="700"/>
          <ac:spMkLst>
            <pc:docMk/>
            <pc:sldMk cId="2353588419" sldId="259"/>
            <ac:spMk id="3" creationId="{67BD8F42-9A4A-4BCB-3E05-49F0F7197835}"/>
          </ac:spMkLst>
        </pc:spChg>
        <pc:spChg chg="del mod ord">
          <ac:chgData name="Collier, Melissa (STFC,RAL,ISIS)" userId="f394e1da-a978-4a5e-ab25-1b0966909f37" providerId="ADAL" clId="{990DEB47-5AF3-436A-AA42-C733E0E9C020}" dt="2026-04-09T08:08:08.812" v="363" actId="700"/>
          <ac:spMkLst>
            <pc:docMk/>
            <pc:sldMk cId="2353588419" sldId="259"/>
            <ac:spMk id="4" creationId="{2A618AD2-BF86-CCDE-E553-70EC27801959}"/>
          </ac:spMkLst>
        </pc:spChg>
        <pc:spChg chg="add mod ord">
          <ac:chgData name="Collier, Melissa (STFC,RAL,ISIS)" userId="f394e1da-a978-4a5e-ab25-1b0966909f37" providerId="ADAL" clId="{990DEB47-5AF3-436A-AA42-C733E0E9C020}" dt="2026-04-09T08:08:19.967" v="402" actId="20577"/>
          <ac:spMkLst>
            <pc:docMk/>
            <pc:sldMk cId="2353588419" sldId="259"/>
            <ac:spMk id="5" creationId="{2AA8DEEA-0104-F099-5381-94E0F1C44ABE}"/>
          </ac:spMkLst>
        </pc:spChg>
        <pc:spChg chg="add mod ord">
          <ac:chgData name="Collier, Melissa (STFC,RAL,ISIS)" userId="f394e1da-a978-4a5e-ab25-1b0966909f37" providerId="ADAL" clId="{990DEB47-5AF3-436A-AA42-C733E0E9C020}" dt="2026-04-09T11:32:42.282" v="1336" actId="20577"/>
          <ac:spMkLst>
            <pc:docMk/>
            <pc:sldMk cId="2353588419" sldId="259"/>
            <ac:spMk id="6" creationId="{5F38DAC0-23A7-961B-9AEF-C50D7DDF306B}"/>
          </ac:spMkLst>
        </pc:spChg>
        <pc:spChg chg="add mod ord">
          <ac:chgData name="Collier, Melissa (STFC,RAL,ISIS)" userId="f394e1da-a978-4a5e-ab25-1b0966909f37" providerId="ADAL" clId="{990DEB47-5AF3-436A-AA42-C733E0E9C020}" dt="2026-04-09T08:09:30.604" v="626" actId="20577"/>
          <ac:spMkLst>
            <pc:docMk/>
            <pc:sldMk cId="2353588419" sldId="259"/>
            <ac:spMk id="7" creationId="{C8770170-C08A-4D27-C5B4-4E98B783106B}"/>
          </ac:spMkLst>
        </pc:spChg>
        <pc:spChg chg="add mod ord">
          <ac:chgData name="Collier, Melissa (STFC,RAL,ISIS)" userId="f394e1da-a978-4a5e-ab25-1b0966909f37" providerId="ADAL" clId="{990DEB47-5AF3-436A-AA42-C733E0E9C020}" dt="2026-04-09T11:32:51.027" v="1341" actId="20577"/>
          <ac:spMkLst>
            <pc:docMk/>
            <pc:sldMk cId="2353588419" sldId="259"/>
            <ac:spMk id="8" creationId="{2CA05F93-A0D0-8474-BE25-094326B0B6EE}"/>
          </ac:spMkLst>
        </pc:spChg>
        <pc:spChg chg="add mod ord">
          <ac:chgData name="Collier, Melissa (STFC,RAL,ISIS)" userId="f394e1da-a978-4a5e-ab25-1b0966909f37" providerId="ADAL" clId="{990DEB47-5AF3-436A-AA42-C733E0E9C020}" dt="2026-04-09T13:45:17.649" v="2451" actId="20577"/>
          <ac:spMkLst>
            <pc:docMk/>
            <pc:sldMk cId="2353588419" sldId="259"/>
            <ac:spMk id="9" creationId="{2175E368-9C79-FC01-2BCD-703172C75C2B}"/>
          </ac:spMkLst>
        </pc:spChg>
        <pc:picChg chg="add mod">
          <ac:chgData name="Collier, Melissa (STFC,RAL,ISIS)" userId="f394e1da-a978-4a5e-ab25-1b0966909f37" providerId="ADAL" clId="{990DEB47-5AF3-436A-AA42-C733E0E9C020}" dt="2026-04-09T13:32:54.499" v="2445" actId="14100"/>
          <ac:picMkLst>
            <pc:docMk/>
            <pc:sldMk cId="2353588419" sldId="259"/>
            <ac:picMk id="10" creationId="{1E7B36C3-3C5E-E4FE-31A1-5D9B88CC12D4}"/>
          </ac:picMkLst>
        </pc:picChg>
        <pc:picChg chg="add">
          <ac:chgData name="Collier, Melissa (STFC,RAL,ISIS)" userId="f394e1da-a978-4a5e-ab25-1b0966909f37" providerId="ADAL" clId="{990DEB47-5AF3-436A-AA42-C733E0E9C020}" dt="2026-04-09T09:23:42.803" v="890"/>
          <ac:picMkLst>
            <pc:docMk/>
            <pc:sldMk cId="2353588419" sldId="259"/>
            <ac:picMk id="1026" creationId="{D678028B-AB79-C618-973A-F2999946F046}"/>
          </ac:picMkLst>
        </pc:picChg>
        <pc:picChg chg="add">
          <ac:chgData name="Collier, Melissa (STFC,RAL,ISIS)" userId="f394e1da-a978-4a5e-ab25-1b0966909f37" providerId="ADAL" clId="{990DEB47-5AF3-436A-AA42-C733E0E9C020}" dt="2026-04-09T09:23:42.803" v="890"/>
          <ac:picMkLst>
            <pc:docMk/>
            <pc:sldMk cId="2353588419" sldId="259"/>
            <ac:picMk id="1027" creationId="{7BDB4D92-00DF-DA10-3632-379D03E689B8}"/>
          </ac:picMkLst>
        </pc:picChg>
      </pc:sldChg>
      <pc:sldChg chg="addSp delSp modSp new mod modClrScheme chgLayout">
        <pc:chgData name="Collier, Melissa (STFC,RAL,ISIS)" userId="f394e1da-a978-4a5e-ab25-1b0966909f37" providerId="ADAL" clId="{990DEB47-5AF3-436A-AA42-C733E0E9C020}" dt="2026-04-09T12:42:09.327" v="2182" actId="20577"/>
        <pc:sldMkLst>
          <pc:docMk/>
          <pc:sldMk cId="3662214465" sldId="260"/>
        </pc:sldMkLst>
        <pc:spChg chg="mod ord">
          <ac:chgData name="Collier, Melissa (STFC,RAL,ISIS)" userId="f394e1da-a978-4a5e-ab25-1b0966909f37" providerId="ADAL" clId="{990DEB47-5AF3-436A-AA42-C733E0E9C020}" dt="2026-04-09T12:04:57.277" v="1355" actId="700"/>
          <ac:spMkLst>
            <pc:docMk/>
            <pc:sldMk cId="3662214465" sldId="260"/>
            <ac:spMk id="2" creationId="{5525EAA2-1EE5-9753-B952-40C4076152AA}"/>
          </ac:spMkLst>
        </pc:spChg>
        <pc:spChg chg="mod ord">
          <ac:chgData name="Collier, Melissa (STFC,RAL,ISIS)" userId="f394e1da-a978-4a5e-ab25-1b0966909f37" providerId="ADAL" clId="{990DEB47-5AF3-436A-AA42-C733E0E9C020}" dt="2026-04-09T12:42:09.327" v="2182" actId="20577"/>
          <ac:spMkLst>
            <pc:docMk/>
            <pc:sldMk cId="3662214465" sldId="260"/>
            <ac:spMk id="3" creationId="{33DC8745-332A-C386-3B13-BFA0C4D9E866}"/>
          </ac:spMkLst>
        </pc:spChg>
        <pc:spChg chg="add mod">
          <ac:chgData name="Collier, Melissa (STFC,RAL,ISIS)" userId="f394e1da-a978-4a5e-ab25-1b0966909f37" providerId="ADAL" clId="{990DEB47-5AF3-436A-AA42-C733E0E9C020}" dt="2026-04-09T12:27:48.983" v="1736" actId="1076"/>
          <ac:spMkLst>
            <pc:docMk/>
            <pc:sldMk cId="3662214465" sldId="260"/>
            <ac:spMk id="5" creationId="{67A26904-BB99-47FD-B75A-D196505DAE68}"/>
          </ac:spMkLst>
        </pc:spChg>
        <pc:spChg chg="add del mod ord">
          <ac:chgData name="Collier, Melissa (STFC,RAL,ISIS)" userId="f394e1da-a978-4a5e-ab25-1b0966909f37" providerId="ADAL" clId="{990DEB47-5AF3-436A-AA42-C733E0E9C020}" dt="2026-04-09T12:04:57.277" v="1355" actId="700"/>
          <ac:spMkLst>
            <pc:docMk/>
            <pc:sldMk cId="3662214465" sldId="260"/>
            <ac:spMk id="6" creationId="{B4FA5042-E200-AA39-0CF1-16A51E8FB63C}"/>
          </ac:spMkLst>
        </pc:spChg>
        <pc:graphicFrameChg chg="add mod">
          <ac:chgData name="Collier, Melissa (STFC,RAL,ISIS)" userId="f394e1da-a978-4a5e-ab25-1b0966909f37" providerId="ADAL" clId="{990DEB47-5AF3-436A-AA42-C733E0E9C020}" dt="2026-04-09T12:27:46.377" v="1735" actId="14100"/>
          <ac:graphicFrameMkLst>
            <pc:docMk/>
            <pc:sldMk cId="3662214465" sldId="260"/>
            <ac:graphicFrameMk id="4" creationId="{F1EC2DF4-430C-34C3-E67F-8B571CCDEDD6}"/>
          </ac:graphicFrameMkLst>
        </pc:graphicFrameChg>
        <pc:graphicFrameChg chg="add mod">
          <ac:chgData name="Collier, Melissa (STFC,RAL,ISIS)" userId="f394e1da-a978-4a5e-ab25-1b0966909f37" providerId="ADAL" clId="{990DEB47-5AF3-436A-AA42-C733E0E9C020}" dt="2026-04-09T12:25:20.295" v="1718"/>
          <ac:graphicFrameMkLst>
            <pc:docMk/>
            <pc:sldMk cId="3662214465" sldId="260"/>
            <ac:graphicFrameMk id="7" creationId="{451E92D7-A960-471D-348A-8185FB188238}"/>
          </ac:graphicFrameMkLst>
        </pc:graphicFrameChg>
        <pc:graphicFrameChg chg="add del mod modGraphic">
          <ac:chgData name="Collier, Melissa (STFC,RAL,ISIS)" userId="f394e1da-a978-4a5e-ab25-1b0966909f37" providerId="ADAL" clId="{990DEB47-5AF3-436A-AA42-C733E0E9C020}" dt="2026-04-09T12:27:00.114" v="1723" actId="478"/>
          <ac:graphicFrameMkLst>
            <pc:docMk/>
            <pc:sldMk cId="3662214465" sldId="260"/>
            <ac:graphicFrameMk id="8" creationId="{CE92421C-0E53-9EA3-B61E-D894F28A4AE8}"/>
          </ac:graphicFrameMkLst>
        </pc:graphicFrameChg>
        <pc:graphicFrameChg chg="add mod">
          <ac:chgData name="Collier, Melissa (STFC,RAL,ISIS)" userId="f394e1da-a978-4a5e-ab25-1b0966909f37" providerId="ADAL" clId="{990DEB47-5AF3-436A-AA42-C733E0E9C020}" dt="2026-04-09T12:27:41.537" v="1734" actId="14100"/>
          <ac:graphicFrameMkLst>
            <pc:docMk/>
            <pc:sldMk cId="3662214465" sldId="260"/>
            <ac:graphicFrameMk id="9" creationId="{E2F353EA-FBC3-1E82-8606-B8F7BDABA372}"/>
          </ac:graphicFrameMkLst>
        </pc:graphicFrameChg>
      </pc:sldChg>
      <pc:sldChg chg="addSp delSp modSp new mod">
        <pc:chgData name="Collier, Melissa (STFC,RAL,ISIS)" userId="f394e1da-a978-4a5e-ab25-1b0966909f37" providerId="ADAL" clId="{990DEB47-5AF3-436A-AA42-C733E0E9C020}" dt="2026-04-09T14:33:06.046" v="2765" actId="20577"/>
        <pc:sldMkLst>
          <pc:docMk/>
          <pc:sldMk cId="3242174185" sldId="261"/>
        </pc:sldMkLst>
        <pc:spChg chg="mod">
          <ac:chgData name="Collier, Melissa (STFC,RAL,ISIS)" userId="f394e1da-a978-4a5e-ab25-1b0966909f37" providerId="ADAL" clId="{990DEB47-5AF3-436A-AA42-C733E0E9C020}" dt="2026-04-09T12:05:06.083" v="1371" actId="20577"/>
          <ac:spMkLst>
            <pc:docMk/>
            <pc:sldMk cId="3242174185" sldId="261"/>
            <ac:spMk id="2" creationId="{91F00CFC-7642-8030-C047-5D6047FBB0CB}"/>
          </ac:spMkLst>
        </pc:spChg>
        <pc:spChg chg="del">
          <ac:chgData name="Collier, Melissa (STFC,RAL,ISIS)" userId="f394e1da-a978-4a5e-ab25-1b0966909f37" providerId="ADAL" clId="{990DEB47-5AF3-436A-AA42-C733E0E9C020}" dt="2026-04-09T12:06:18.489" v="1490" actId="478"/>
          <ac:spMkLst>
            <pc:docMk/>
            <pc:sldMk cId="3242174185" sldId="261"/>
            <ac:spMk id="3" creationId="{CC47FED6-BCC5-3D31-8C38-B08B48E611A4}"/>
          </ac:spMkLst>
        </pc:spChg>
        <pc:spChg chg="mod">
          <ac:chgData name="Collier, Melissa (STFC,RAL,ISIS)" userId="f394e1da-a978-4a5e-ab25-1b0966909f37" providerId="ADAL" clId="{990DEB47-5AF3-436A-AA42-C733E0E9C020}" dt="2026-04-09T12:24:23.178" v="1716" actId="20577"/>
          <ac:spMkLst>
            <pc:docMk/>
            <pc:sldMk cId="3242174185" sldId="261"/>
            <ac:spMk id="4" creationId="{0B376A34-55AC-3D30-3F4C-5F4B251FC348}"/>
          </ac:spMkLst>
        </pc:spChg>
        <pc:spChg chg="add mod">
          <ac:chgData name="Collier, Melissa (STFC,RAL,ISIS)" userId="f394e1da-a978-4a5e-ab25-1b0966909f37" providerId="ADAL" clId="{990DEB47-5AF3-436A-AA42-C733E0E9C020}" dt="2026-04-09T14:22:52.509" v="2695" actId="20577"/>
          <ac:spMkLst>
            <pc:docMk/>
            <pc:sldMk cId="3242174185" sldId="261"/>
            <ac:spMk id="6" creationId="{E244CFC2-9579-8E40-FA33-0732DD0B1741}"/>
          </ac:spMkLst>
        </pc:spChg>
        <pc:spChg chg="add mod">
          <ac:chgData name="Collier, Melissa (STFC,RAL,ISIS)" userId="f394e1da-a978-4a5e-ab25-1b0966909f37" providerId="ADAL" clId="{990DEB47-5AF3-436A-AA42-C733E0E9C020}" dt="2026-04-09T14:33:06.046" v="2765" actId="20577"/>
          <ac:spMkLst>
            <pc:docMk/>
            <pc:sldMk cId="3242174185" sldId="261"/>
            <ac:spMk id="9" creationId="{7584CD5D-10A2-2905-DB45-4A64224795DB}"/>
          </ac:spMkLst>
        </pc:spChg>
        <pc:graphicFrameChg chg="add mod">
          <ac:chgData name="Collier, Melissa (STFC,RAL,ISIS)" userId="f394e1da-a978-4a5e-ab25-1b0966909f37" providerId="ADAL" clId="{990DEB47-5AF3-436A-AA42-C733E0E9C020}" dt="2026-04-09T12:20:02.628" v="1583" actId="14100"/>
          <ac:graphicFrameMkLst>
            <pc:docMk/>
            <pc:sldMk cId="3242174185" sldId="261"/>
            <ac:graphicFrameMk id="5" creationId="{7F64138F-8FCF-1893-0373-7DB3938AB2E0}"/>
          </ac:graphicFrameMkLst>
        </pc:graphicFrameChg>
        <pc:graphicFrameChg chg="add mod">
          <ac:chgData name="Collier, Melissa (STFC,RAL,ISIS)" userId="f394e1da-a978-4a5e-ab25-1b0966909f37" providerId="ADAL" clId="{990DEB47-5AF3-436A-AA42-C733E0E9C020}" dt="2026-04-09T12:23:10.944" v="1644"/>
          <ac:graphicFrameMkLst>
            <pc:docMk/>
            <pc:sldMk cId="3242174185" sldId="261"/>
            <ac:graphicFrameMk id="7" creationId="{221A25A5-36A5-F6EC-A516-60D892F2FC7D}"/>
          </ac:graphicFrameMkLst>
        </pc:graphicFrameChg>
      </pc:sldChg>
      <pc:sldChg chg="addSp delSp modSp new mod modClrScheme chgLayout">
        <pc:chgData name="Collier, Melissa (STFC,RAL,ISIS)" userId="f394e1da-a978-4a5e-ab25-1b0966909f37" providerId="ADAL" clId="{990DEB47-5AF3-436A-AA42-C733E0E9C020}" dt="2026-04-09T12:41:28.428" v="2143" actId="20577"/>
        <pc:sldMkLst>
          <pc:docMk/>
          <pc:sldMk cId="3714375780" sldId="262"/>
        </pc:sldMkLst>
        <pc:spChg chg="mod ord">
          <ac:chgData name="Collier, Melissa (STFC,RAL,ISIS)" userId="f394e1da-a978-4a5e-ab25-1b0966909f37" providerId="ADAL" clId="{990DEB47-5AF3-436A-AA42-C733E0E9C020}" dt="2026-04-09T12:29:36.680" v="1811" actId="26606"/>
          <ac:spMkLst>
            <pc:docMk/>
            <pc:sldMk cId="3714375780" sldId="262"/>
            <ac:spMk id="2" creationId="{92059F64-5054-F072-C391-8573F2789B45}"/>
          </ac:spMkLst>
        </pc:spChg>
        <pc:spChg chg="add del">
          <ac:chgData name="Collier, Melissa (STFC,RAL,ISIS)" userId="f394e1da-a978-4a5e-ab25-1b0966909f37" providerId="ADAL" clId="{990DEB47-5AF3-436A-AA42-C733E0E9C020}" dt="2026-04-09T12:31:53.149" v="1814" actId="478"/>
          <ac:spMkLst>
            <pc:docMk/>
            <pc:sldMk cId="3714375780" sldId="262"/>
            <ac:spMk id="3" creationId="{A44975FC-F01E-ECA0-C957-3AF31969A300}"/>
          </ac:spMkLst>
        </pc:spChg>
        <pc:spChg chg="mod">
          <ac:chgData name="Collier, Melissa (STFC,RAL,ISIS)" userId="f394e1da-a978-4a5e-ab25-1b0966909f37" providerId="ADAL" clId="{990DEB47-5AF3-436A-AA42-C733E0E9C020}" dt="2026-04-09T12:41:28.428" v="2143" actId="20577"/>
          <ac:spMkLst>
            <pc:docMk/>
            <pc:sldMk cId="3714375780" sldId="262"/>
            <ac:spMk id="4" creationId="{84A47C32-E75C-334D-8360-E5F521C31FCA}"/>
          </ac:spMkLst>
        </pc:spChg>
        <pc:spChg chg="add del mod">
          <ac:chgData name="Collier, Melissa (STFC,RAL,ISIS)" userId="f394e1da-a978-4a5e-ab25-1b0966909f37" providerId="ADAL" clId="{990DEB47-5AF3-436A-AA42-C733E0E9C020}" dt="2026-04-09T12:29:35.733" v="1809" actId="478"/>
          <ac:spMkLst>
            <pc:docMk/>
            <pc:sldMk cId="3714375780" sldId="262"/>
            <ac:spMk id="7" creationId="{B51987BB-94F9-E79F-879A-8498BC0DEFEE}"/>
          </ac:spMkLst>
        </pc:spChg>
        <pc:picChg chg="add del mod">
          <ac:chgData name="Collier, Melissa (STFC,RAL,ISIS)" userId="f394e1da-a978-4a5e-ab25-1b0966909f37" providerId="ADAL" clId="{990DEB47-5AF3-436A-AA42-C733E0E9C020}" dt="2026-04-09T12:29:37.721" v="1813"/>
          <ac:picMkLst>
            <pc:docMk/>
            <pc:sldMk cId="3714375780" sldId="262"/>
            <ac:picMk id="5" creationId="{8BF44439-40FF-C713-68FD-EF63E75F4036}"/>
          </ac:picMkLst>
        </pc:picChg>
        <pc:picChg chg="add mod modCrop">
          <ac:chgData name="Collier, Melissa (STFC,RAL,ISIS)" userId="f394e1da-a978-4a5e-ab25-1b0966909f37" providerId="ADAL" clId="{990DEB47-5AF3-436A-AA42-C733E0E9C020}" dt="2026-04-09T12:35:28.528" v="1822" actId="1076"/>
          <ac:picMkLst>
            <pc:docMk/>
            <pc:sldMk cId="3714375780" sldId="262"/>
            <ac:picMk id="9" creationId="{A9942769-6BC0-3BBC-D6D9-C4095DD65BCE}"/>
          </ac:picMkLst>
        </pc:picChg>
      </pc:sldChg>
      <pc:sldChg chg="addSp delSp modSp new mod modNotesTx">
        <pc:chgData name="Collier, Melissa (STFC,RAL,ISIS)" userId="f394e1da-a978-4a5e-ab25-1b0966909f37" providerId="ADAL" clId="{990DEB47-5AF3-436A-AA42-C733E0E9C020}" dt="2026-04-09T15:19:36.625" v="3156" actId="20577"/>
        <pc:sldMkLst>
          <pc:docMk/>
          <pc:sldMk cId="537464694" sldId="263"/>
        </pc:sldMkLst>
        <pc:spChg chg="mod">
          <ac:chgData name="Collier, Melissa (STFC,RAL,ISIS)" userId="f394e1da-a978-4a5e-ab25-1b0966909f37" providerId="ADAL" clId="{990DEB47-5AF3-436A-AA42-C733E0E9C020}" dt="2026-04-09T12:42:38.623" v="2215" actId="20577"/>
          <ac:spMkLst>
            <pc:docMk/>
            <pc:sldMk cId="537464694" sldId="263"/>
            <ac:spMk id="2" creationId="{4D5DDBD7-5CBC-1178-3A0E-EAE1EDDC168F}"/>
          </ac:spMkLst>
        </pc:spChg>
        <pc:spChg chg="mod">
          <ac:chgData name="Collier, Melissa (STFC,RAL,ISIS)" userId="f394e1da-a978-4a5e-ab25-1b0966909f37" providerId="ADAL" clId="{990DEB47-5AF3-436A-AA42-C733E0E9C020}" dt="2026-04-09T14:39:10.604" v="2804" actId="1076"/>
          <ac:spMkLst>
            <pc:docMk/>
            <pc:sldMk cId="537464694" sldId="263"/>
            <ac:spMk id="3" creationId="{C8FFE45C-468E-F902-C358-33A35692BFA9}"/>
          </ac:spMkLst>
        </pc:spChg>
        <pc:spChg chg="add del mod">
          <ac:chgData name="Collier, Melissa (STFC,RAL,ISIS)" userId="f394e1da-a978-4a5e-ab25-1b0966909f37" providerId="ADAL" clId="{990DEB47-5AF3-436A-AA42-C733E0E9C020}" dt="2026-04-09T14:47:33.160" v="2849" actId="478"/>
          <ac:spMkLst>
            <pc:docMk/>
            <pc:sldMk cId="537464694" sldId="263"/>
            <ac:spMk id="8" creationId="{A3B3CD4B-383B-700A-981A-75CC2B60DBA7}"/>
          </ac:spMkLst>
        </pc:spChg>
        <pc:spChg chg="add del mod">
          <ac:chgData name="Collier, Melissa (STFC,RAL,ISIS)" userId="f394e1da-a978-4a5e-ab25-1b0966909f37" providerId="ADAL" clId="{990DEB47-5AF3-436A-AA42-C733E0E9C020}" dt="2026-04-09T14:47:27.743" v="2847" actId="21"/>
          <ac:spMkLst>
            <pc:docMk/>
            <pc:sldMk cId="537464694" sldId="263"/>
            <ac:spMk id="10" creationId="{B6646DB1-4923-F18F-F201-5047C94DD5C4}"/>
          </ac:spMkLst>
        </pc:spChg>
        <pc:spChg chg="add del mod">
          <ac:chgData name="Collier, Melissa (STFC,RAL,ISIS)" userId="f394e1da-a978-4a5e-ab25-1b0966909f37" providerId="ADAL" clId="{990DEB47-5AF3-436A-AA42-C733E0E9C020}" dt="2026-04-09T14:47:48.875" v="2858" actId="21"/>
          <ac:spMkLst>
            <pc:docMk/>
            <pc:sldMk cId="537464694" sldId="263"/>
            <ac:spMk id="12" creationId="{2AD48CF9-48EE-E55B-4F62-7D122826A481}"/>
          </ac:spMkLst>
        </pc:spChg>
        <pc:spChg chg="add mod">
          <ac:chgData name="Collier, Melissa (STFC,RAL,ISIS)" userId="f394e1da-a978-4a5e-ab25-1b0966909f37" providerId="ADAL" clId="{990DEB47-5AF3-436A-AA42-C733E0E9C020}" dt="2026-04-09T14:55:47.867" v="2959" actId="1076"/>
          <ac:spMkLst>
            <pc:docMk/>
            <pc:sldMk cId="537464694" sldId="263"/>
            <ac:spMk id="19" creationId="{954D0D9A-97C6-E231-1089-C83D2B5542BD}"/>
          </ac:spMkLst>
        </pc:spChg>
        <pc:graphicFrameChg chg="add del mod">
          <ac:chgData name="Collier, Melissa (STFC,RAL,ISIS)" userId="f394e1da-a978-4a5e-ab25-1b0966909f37" providerId="ADAL" clId="{990DEB47-5AF3-436A-AA42-C733E0E9C020}" dt="2026-04-09T14:46:57.381" v="2834" actId="21"/>
          <ac:graphicFrameMkLst>
            <pc:docMk/>
            <pc:sldMk cId="537464694" sldId="263"/>
            <ac:graphicFrameMk id="6" creationId="{5A446606-45F4-DE21-E1DA-1F7C9E2353D0}"/>
          </ac:graphicFrameMkLst>
        </pc:graphicFrameChg>
        <pc:graphicFrameChg chg="add del mod">
          <ac:chgData name="Collier, Melissa (STFC,RAL,ISIS)" userId="f394e1da-a978-4a5e-ab25-1b0966909f37" providerId="ADAL" clId="{990DEB47-5AF3-436A-AA42-C733E0E9C020}" dt="2026-04-09T14:47:17.409" v="2842" actId="21"/>
          <ac:graphicFrameMkLst>
            <pc:docMk/>
            <pc:sldMk cId="537464694" sldId="263"/>
            <ac:graphicFrameMk id="9" creationId="{CF45CCDC-CF74-18ED-342D-AFAFA82B7FA0}"/>
          </ac:graphicFrameMkLst>
        </pc:graphicFrameChg>
        <pc:graphicFrameChg chg="add del mod">
          <ac:chgData name="Collier, Melissa (STFC,RAL,ISIS)" userId="f394e1da-a978-4a5e-ab25-1b0966909f37" providerId="ADAL" clId="{990DEB47-5AF3-436A-AA42-C733E0E9C020}" dt="2026-04-09T14:47:38.422" v="2850" actId="21"/>
          <ac:graphicFrameMkLst>
            <pc:docMk/>
            <pc:sldMk cId="537464694" sldId="263"/>
            <ac:graphicFrameMk id="11" creationId="{DA5AD58F-A7A6-25CD-50EC-F2F2D6E3DD77}"/>
          </ac:graphicFrameMkLst>
        </pc:graphicFrameChg>
        <pc:graphicFrameChg chg="add mod modGraphic">
          <ac:chgData name="Collier, Melissa (STFC,RAL,ISIS)" userId="f394e1da-a978-4a5e-ab25-1b0966909f37" providerId="ADAL" clId="{990DEB47-5AF3-436A-AA42-C733E0E9C020}" dt="2026-04-09T14:54:14.945" v="2938" actId="1076"/>
          <ac:graphicFrameMkLst>
            <pc:docMk/>
            <pc:sldMk cId="537464694" sldId="263"/>
            <ac:graphicFrameMk id="14" creationId="{2D134068-1661-C4E7-0778-81F681BF2D6A}"/>
          </ac:graphicFrameMkLst>
        </pc:graphicFrameChg>
        <pc:graphicFrameChg chg="add del mod">
          <ac:chgData name="Collier, Melissa (STFC,RAL,ISIS)" userId="f394e1da-a978-4a5e-ab25-1b0966909f37" providerId="ADAL" clId="{990DEB47-5AF3-436A-AA42-C733E0E9C020}" dt="2026-04-09T14:52:42.120" v="2926" actId="478"/>
          <ac:graphicFrameMkLst>
            <pc:docMk/>
            <pc:sldMk cId="537464694" sldId="263"/>
            <ac:graphicFrameMk id="15" creationId="{BC4908B6-2A09-B5DD-5B70-B8BD8931A3CE}"/>
          </ac:graphicFrameMkLst>
        </pc:graphicFrameChg>
        <pc:graphicFrameChg chg="add del mod">
          <ac:chgData name="Collier, Melissa (STFC,RAL,ISIS)" userId="f394e1da-a978-4a5e-ab25-1b0966909f37" providerId="ADAL" clId="{990DEB47-5AF3-436A-AA42-C733E0E9C020}" dt="2026-04-09T14:53:22.266" v="2929" actId="478"/>
          <ac:graphicFrameMkLst>
            <pc:docMk/>
            <pc:sldMk cId="537464694" sldId="263"/>
            <ac:graphicFrameMk id="16" creationId="{5783AA57-6AD5-C859-0D02-9E975044E805}"/>
          </ac:graphicFrameMkLst>
        </pc:graphicFrameChg>
        <pc:graphicFrameChg chg="add mod modGraphic">
          <ac:chgData name="Collier, Melissa (STFC,RAL,ISIS)" userId="f394e1da-a978-4a5e-ab25-1b0966909f37" providerId="ADAL" clId="{990DEB47-5AF3-436A-AA42-C733E0E9C020}" dt="2026-04-09T15:07:08.817" v="2961" actId="404"/>
          <ac:graphicFrameMkLst>
            <pc:docMk/>
            <pc:sldMk cId="537464694" sldId="263"/>
            <ac:graphicFrameMk id="17" creationId="{3488FF99-463F-5D91-CAF2-2449F51C9940}"/>
          </ac:graphicFrameMkLst>
        </pc:graphicFrameChg>
        <pc:picChg chg="add del mod modCrop">
          <ac:chgData name="Collier, Melissa (STFC,RAL,ISIS)" userId="f394e1da-a978-4a5e-ab25-1b0966909f37" providerId="ADAL" clId="{990DEB47-5AF3-436A-AA42-C733E0E9C020}" dt="2026-04-09T14:38:59.440" v="2801" actId="21"/>
          <ac:picMkLst>
            <pc:docMk/>
            <pc:sldMk cId="537464694" sldId="263"/>
            <ac:picMk id="5" creationId="{1E30365F-A321-4625-4511-4C746D0354EF}"/>
          </ac:picMkLst>
        </pc:picChg>
        <pc:picChg chg="add mod">
          <ac:chgData name="Collier, Melissa (STFC,RAL,ISIS)" userId="f394e1da-a978-4a5e-ab25-1b0966909f37" providerId="ADAL" clId="{990DEB47-5AF3-436A-AA42-C733E0E9C020}" dt="2026-04-09T14:47:56.680" v="2861" actId="14100"/>
          <ac:picMkLst>
            <pc:docMk/>
            <pc:sldMk cId="537464694" sldId="263"/>
            <ac:picMk id="13" creationId="{1E30365F-A321-4625-4511-4C746D0354EF}"/>
          </ac:picMkLst>
        </pc:picChg>
      </pc:sldChg>
      <pc:sldChg chg="addSp delSp modSp new mod">
        <pc:chgData name="Collier, Melissa (STFC,RAL,ISIS)" userId="f394e1da-a978-4a5e-ab25-1b0966909f37" providerId="ADAL" clId="{990DEB47-5AF3-436A-AA42-C733E0E9C020}" dt="2026-04-09T14:55:18.825" v="2952" actId="1076"/>
        <pc:sldMkLst>
          <pc:docMk/>
          <pc:sldMk cId="2857919913" sldId="264"/>
        </pc:sldMkLst>
        <pc:spChg chg="mod">
          <ac:chgData name="Collier, Melissa (STFC,RAL,ISIS)" userId="f394e1da-a978-4a5e-ab25-1b0966909f37" providerId="ADAL" clId="{990DEB47-5AF3-436A-AA42-C733E0E9C020}" dt="2026-04-09T14:50:24.631" v="2921" actId="20577"/>
          <ac:spMkLst>
            <pc:docMk/>
            <pc:sldMk cId="2857919913" sldId="264"/>
            <ac:spMk id="2" creationId="{6F93D572-9BB1-0FE2-A347-0FA5E35CF822}"/>
          </ac:spMkLst>
        </pc:spChg>
        <pc:spChg chg="del">
          <ac:chgData name="Collier, Melissa (STFC,RAL,ISIS)" userId="f394e1da-a978-4a5e-ab25-1b0966909f37" providerId="ADAL" clId="{990DEB47-5AF3-436A-AA42-C733E0E9C020}" dt="2026-04-09T14:39:01.399" v="2802"/>
          <ac:spMkLst>
            <pc:docMk/>
            <pc:sldMk cId="2857919913" sldId="264"/>
            <ac:spMk id="3" creationId="{F568B5A2-0597-DC30-08E9-811F0E5301CD}"/>
          </ac:spMkLst>
        </pc:spChg>
        <pc:spChg chg="del mod">
          <ac:chgData name="Collier, Melissa (STFC,RAL,ISIS)" userId="f394e1da-a978-4a5e-ab25-1b0966909f37" providerId="ADAL" clId="{990DEB47-5AF3-436A-AA42-C733E0E9C020}" dt="2026-04-09T14:47:01.489" v="2838"/>
          <ac:spMkLst>
            <pc:docMk/>
            <pc:sldMk cId="2857919913" sldId="264"/>
            <ac:spMk id="4" creationId="{6E8CFDBD-BA67-7929-8341-D254B34E300D}"/>
          </ac:spMkLst>
        </pc:spChg>
        <pc:spChg chg="add del mod">
          <ac:chgData name="Collier, Melissa (STFC,RAL,ISIS)" userId="f394e1da-a978-4a5e-ab25-1b0966909f37" providerId="ADAL" clId="{990DEB47-5AF3-436A-AA42-C733E0E9C020}" dt="2026-04-09T14:46:59.905" v="2835" actId="478"/>
          <ac:spMkLst>
            <pc:docMk/>
            <pc:sldMk cId="2857919913" sldId="264"/>
            <ac:spMk id="7" creationId="{27E2B649-8A2F-92E0-4120-06BB13DE4391}"/>
          </ac:spMkLst>
        </pc:spChg>
        <pc:spChg chg="add mod">
          <ac:chgData name="Collier, Melissa (STFC,RAL,ISIS)" userId="f394e1da-a978-4a5e-ab25-1b0966909f37" providerId="ADAL" clId="{990DEB47-5AF3-436A-AA42-C733E0E9C020}" dt="2026-04-09T14:55:13.963" v="2951" actId="1076"/>
          <ac:spMkLst>
            <pc:docMk/>
            <pc:sldMk cId="2857919913" sldId="264"/>
            <ac:spMk id="9" creationId="{08EF08B3-982A-7FCE-BE2D-60F750A3CA8B}"/>
          </ac:spMkLst>
        </pc:spChg>
        <pc:spChg chg="add mod">
          <ac:chgData name="Collier, Melissa (STFC,RAL,ISIS)" userId="f394e1da-a978-4a5e-ab25-1b0966909f37" providerId="ADAL" clId="{990DEB47-5AF3-436A-AA42-C733E0E9C020}" dt="2026-04-09T14:54:58.594" v="2948" actId="1076"/>
          <ac:spMkLst>
            <pc:docMk/>
            <pc:sldMk cId="2857919913" sldId="264"/>
            <ac:spMk id="11" creationId="{B6646DB1-4923-F18F-F201-5047C94DD5C4}"/>
          </ac:spMkLst>
        </pc:spChg>
        <pc:spChg chg="add mod">
          <ac:chgData name="Collier, Melissa (STFC,RAL,ISIS)" userId="f394e1da-a978-4a5e-ab25-1b0966909f37" providerId="ADAL" clId="{990DEB47-5AF3-436A-AA42-C733E0E9C020}" dt="2026-04-09T14:55:18.825" v="2952" actId="1076"/>
          <ac:spMkLst>
            <pc:docMk/>
            <pc:sldMk cId="2857919913" sldId="264"/>
            <ac:spMk id="13" creationId="{2AD48CF9-48EE-E55B-4F62-7D122826A481}"/>
          </ac:spMkLst>
        </pc:spChg>
        <pc:graphicFrameChg chg="add mod">
          <ac:chgData name="Collier, Melissa (STFC,RAL,ISIS)" userId="f394e1da-a978-4a5e-ab25-1b0966909f37" providerId="ADAL" clId="{990DEB47-5AF3-436A-AA42-C733E0E9C020}" dt="2026-04-09T14:55:01.739" v="2949" actId="1076"/>
          <ac:graphicFrameMkLst>
            <pc:docMk/>
            <pc:sldMk cId="2857919913" sldId="264"/>
            <ac:graphicFrameMk id="8" creationId="{5A446606-45F4-DE21-E1DA-1F7C9E2353D0}"/>
          </ac:graphicFrameMkLst>
        </pc:graphicFrameChg>
        <pc:graphicFrameChg chg="add mod">
          <ac:chgData name="Collier, Melissa (STFC,RAL,ISIS)" userId="f394e1da-a978-4a5e-ab25-1b0966909f37" providerId="ADAL" clId="{990DEB47-5AF3-436A-AA42-C733E0E9C020}" dt="2026-04-09T14:54:55.555" v="2947" actId="1076"/>
          <ac:graphicFrameMkLst>
            <pc:docMk/>
            <pc:sldMk cId="2857919913" sldId="264"/>
            <ac:graphicFrameMk id="10" creationId="{CF45CCDC-CF74-18ED-342D-AFAFA82B7FA0}"/>
          </ac:graphicFrameMkLst>
        </pc:graphicFrameChg>
        <pc:graphicFrameChg chg="add mod">
          <ac:chgData name="Collier, Melissa (STFC,RAL,ISIS)" userId="f394e1da-a978-4a5e-ab25-1b0966909f37" providerId="ADAL" clId="{990DEB47-5AF3-436A-AA42-C733E0E9C020}" dt="2026-04-09T14:55:05.817" v="2950" actId="1076"/>
          <ac:graphicFrameMkLst>
            <pc:docMk/>
            <pc:sldMk cId="2857919913" sldId="264"/>
            <ac:graphicFrameMk id="12" creationId="{DA5AD58F-A7A6-25CD-50EC-F2F2D6E3DD77}"/>
          </ac:graphicFrameMkLst>
        </pc:graphicFrameChg>
        <pc:picChg chg="add del mod modCrop">
          <ac:chgData name="Collier, Melissa (STFC,RAL,ISIS)" userId="f394e1da-a978-4a5e-ab25-1b0966909f37" providerId="ADAL" clId="{990DEB47-5AF3-436A-AA42-C733E0E9C020}" dt="2026-04-09T14:46:50.382" v="2831" actId="21"/>
          <ac:picMkLst>
            <pc:docMk/>
            <pc:sldMk cId="2857919913" sldId="264"/>
            <ac:picMk id="5" creationId="{1E30365F-A321-4625-4511-4C746D0354EF}"/>
          </ac:picMkLst>
        </pc:picChg>
      </pc:sldChg>
      <pc:sldChg chg="addSp modSp new mod">
        <pc:chgData name="Collier, Melissa (STFC,RAL,ISIS)" userId="f394e1da-a978-4a5e-ab25-1b0966909f37" providerId="ADAL" clId="{990DEB47-5AF3-436A-AA42-C733E0E9C020}" dt="2026-04-09T15:32:38.023" v="3811" actId="20577"/>
        <pc:sldMkLst>
          <pc:docMk/>
          <pc:sldMk cId="934003133" sldId="265"/>
        </pc:sldMkLst>
        <pc:spChg chg="mod">
          <ac:chgData name="Collier, Melissa (STFC,RAL,ISIS)" userId="f394e1da-a978-4a5e-ab25-1b0966909f37" providerId="ADAL" clId="{990DEB47-5AF3-436A-AA42-C733E0E9C020}" dt="2026-04-09T15:07:40.782" v="3031" actId="20577"/>
          <ac:spMkLst>
            <pc:docMk/>
            <pc:sldMk cId="934003133" sldId="265"/>
            <ac:spMk id="2" creationId="{6963C9F5-B9F1-0B64-A110-BE4BCA423ECA}"/>
          </ac:spMkLst>
        </pc:spChg>
        <pc:spChg chg="mod">
          <ac:chgData name="Collier, Melissa (STFC,RAL,ISIS)" userId="f394e1da-a978-4a5e-ab25-1b0966909f37" providerId="ADAL" clId="{990DEB47-5AF3-436A-AA42-C733E0E9C020}" dt="2026-04-09T15:32:38.023" v="3811" actId="20577"/>
          <ac:spMkLst>
            <pc:docMk/>
            <pc:sldMk cId="934003133" sldId="265"/>
            <ac:spMk id="3" creationId="{CC0279C2-7D4F-BF02-3D10-98532807395B}"/>
          </ac:spMkLst>
        </pc:spChg>
        <pc:spChg chg="mod">
          <ac:chgData name="Collier, Melissa (STFC,RAL,ISIS)" userId="f394e1da-a978-4a5e-ab25-1b0966909f37" providerId="ADAL" clId="{990DEB47-5AF3-436A-AA42-C733E0E9C020}" dt="2026-04-09T15:25:58.945" v="3379"/>
          <ac:spMkLst>
            <pc:docMk/>
            <pc:sldMk cId="934003133" sldId="265"/>
            <ac:spMk id="5" creationId="{E7BDB0DB-2C9B-B5F9-B039-581160E25EA1}"/>
          </ac:spMkLst>
        </pc:spChg>
        <pc:spChg chg="mod">
          <ac:chgData name="Collier, Melissa (STFC,RAL,ISIS)" userId="f394e1da-a978-4a5e-ab25-1b0966909f37" providerId="ADAL" clId="{990DEB47-5AF3-436A-AA42-C733E0E9C020}" dt="2026-04-09T15:25:58.945" v="3379"/>
          <ac:spMkLst>
            <pc:docMk/>
            <pc:sldMk cId="934003133" sldId="265"/>
            <ac:spMk id="6" creationId="{871BA3B3-4955-4B36-0BC8-F366CE43E08B}"/>
          </ac:spMkLst>
        </pc:spChg>
        <pc:spChg chg="mod">
          <ac:chgData name="Collier, Melissa (STFC,RAL,ISIS)" userId="f394e1da-a978-4a5e-ab25-1b0966909f37" providerId="ADAL" clId="{990DEB47-5AF3-436A-AA42-C733E0E9C020}" dt="2026-04-09T15:25:58.945" v="3379"/>
          <ac:spMkLst>
            <pc:docMk/>
            <pc:sldMk cId="934003133" sldId="265"/>
            <ac:spMk id="7" creationId="{C535D81C-2F9A-1BFC-CB87-2FAA984F047A}"/>
          </ac:spMkLst>
        </pc:spChg>
        <pc:spChg chg="mod">
          <ac:chgData name="Collier, Melissa (STFC,RAL,ISIS)" userId="f394e1da-a978-4a5e-ab25-1b0966909f37" providerId="ADAL" clId="{990DEB47-5AF3-436A-AA42-C733E0E9C020}" dt="2026-04-09T15:25:58.945" v="3379"/>
          <ac:spMkLst>
            <pc:docMk/>
            <pc:sldMk cId="934003133" sldId="265"/>
            <ac:spMk id="8" creationId="{58899798-D93C-D9A5-55F1-736E1CE49E14}"/>
          </ac:spMkLst>
        </pc:spChg>
        <pc:spChg chg="mod">
          <ac:chgData name="Collier, Melissa (STFC,RAL,ISIS)" userId="f394e1da-a978-4a5e-ab25-1b0966909f37" providerId="ADAL" clId="{990DEB47-5AF3-436A-AA42-C733E0E9C020}" dt="2026-04-09T15:25:58.945" v="3379"/>
          <ac:spMkLst>
            <pc:docMk/>
            <pc:sldMk cId="934003133" sldId="265"/>
            <ac:spMk id="9" creationId="{30646931-2BE8-97DD-18F1-D3CC1EE4B5F1}"/>
          </ac:spMkLst>
        </pc:spChg>
        <pc:spChg chg="mod">
          <ac:chgData name="Collier, Melissa (STFC,RAL,ISIS)" userId="f394e1da-a978-4a5e-ab25-1b0966909f37" providerId="ADAL" clId="{990DEB47-5AF3-436A-AA42-C733E0E9C020}" dt="2026-04-09T15:25:58.945" v="3379"/>
          <ac:spMkLst>
            <pc:docMk/>
            <pc:sldMk cId="934003133" sldId="265"/>
            <ac:spMk id="10" creationId="{AD5FC8C2-78E8-3426-8813-B3152A096128}"/>
          </ac:spMkLst>
        </pc:spChg>
        <pc:spChg chg="mod">
          <ac:chgData name="Collier, Melissa (STFC,RAL,ISIS)" userId="f394e1da-a978-4a5e-ab25-1b0966909f37" providerId="ADAL" clId="{990DEB47-5AF3-436A-AA42-C733E0E9C020}" dt="2026-04-09T15:25:58.945" v="3379"/>
          <ac:spMkLst>
            <pc:docMk/>
            <pc:sldMk cId="934003133" sldId="265"/>
            <ac:spMk id="11" creationId="{0FEAA4DA-4745-7D64-0B8C-11359825E566}"/>
          </ac:spMkLst>
        </pc:spChg>
        <pc:spChg chg="mod">
          <ac:chgData name="Collier, Melissa (STFC,RAL,ISIS)" userId="f394e1da-a978-4a5e-ab25-1b0966909f37" providerId="ADAL" clId="{990DEB47-5AF3-436A-AA42-C733E0E9C020}" dt="2026-04-09T15:26:12.888" v="3383"/>
          <ac:spMkLst>
            <pc:docMk/>
            <pc:sldMk cId="934003133" sldId="265"/>
            <ac:spMk id="13" creationId="{E0715417-E3D0-B14A-C5B3-7FFA6ABE53B7}"/>
          </ac:spMkLst>
        </pc:spChg>
        <pc:spChg chg="mod">
          <ac:chgData name="Collier, Melissa (STFC,RAL,ISIS)" userId="f394e1da-a978-4a5e-ab25-1b0966909f37" providerId="ADAL" clId="{990DEB47-5AF3-436A-AA42-C733E0E9C020}" dt="2026-04-09T15:26:12.888" v="3383"/>
          <ac:spMkLst>
            <pc:docMk/>
            <pc:sldMk cId="934003133" sldId="265"/>
            <ac:spMk id="14" creationId="{8F019897-518A-70F5-F5A6-77EFB2F90D23}"/>
          </ac:spMkLst>
        </pc:spChg>
        <pc:spChg chg="mod">
          <ac:chgData name="Collier, Melissa (STFC,RAL,ISIS)" userId="f394e1da-a978-4a5e-ab25-1b0966909f37" providerId="ADAL" clId="{990DEB47-5AF3-436A-AA42-C733E0E9C020}" dt="2026-04-09T15:26:12.888" v="3383"/>
          <ac:spMkLst>
            <pc:docMk/>
            <pc:sldMk cId="934003133" sldId="265"/>
            <ac:spMk id="15" creationId="{86FB7405-232F-4FC4-CB99-753302CDC3EA}"/>
          </ac:spMkLst>
        </pc:spChg>
        <pc:spChg chg="mod">
          <ac:chgData name="Collier, Melissa (STFC,RAL,ISIS)" userId="f394e1da-a978-4a5e-ab25-1b0966909f37" providerId="ADAL" clId="{990DEB47-5AF3-436A-AA42-C733E0E9C020}" dt="2026-04-09T15:26:12.888" v="3383"/>
          <ac:spMkLst>
            <pc:docMk/>
            <pc:sldMk cId="934003133" sldId="265"/>
            <ac:spMk id="16" creationId="{9287570C-00FF-2785-DEE1-D7E13DB58179}"/>
          </ac:spMkLst>
        </pc:spChg>
        <pc:spChg chg="mod">
          <ac:chgData name="Collier, Melissa (STFC,RAL,ISIS)" userId="f394e1da-a978-4a5e-ab25-1b0966909f37" providerId="ADAL" clId="{990DEB47-5AF3-436A-AA42-C733E0E9C020}" dt="2026-04-09T15:26:12.888" v="3383"/>
          <ac:spMkLst>
            <pc:docMk/>
            <pc:sldMk cId="934003133" sldId="265"/>
            <ac:spMk id="17" creationId="{7C941403-1FF1-BCF5-8636-C78E9A3E4A2F}"/>
          </ac:spMkLst>
        </pc:spChg>
        <pc:spChg chg="mod">
          <ac:chgData name="Collier, Melissa (STFC,RAL,ISIS)" userId="f394e1da-a978-4a5e-ab25-1b0966909f37" providerId="ADAL" clId="{990DEB47-5AF3-436A-AA42-C733E0E9C020}" dt="2026-04-09T15:26:12.888" v="3383"/>
          <ac:spMkLst>
            <pc:docMk/>
            <pc:sldMk cId="934003133" sldId="265"/>
            <ac:spMk id="18" creationId="{2224117E-D5C9-8885-AC6B-98E5E4ACDF37}"/>
          </ac:spMkLst>
        </pc:spChg>
        <pc:spChg chg="mod">
          <ac:chgData name="Collier, Melissa (STFC,RAL,ISIS)" userId="f394e1da-a978-4a5e-ab25-1b0966909f37" providerId="ADAL" clId="{990DEB47-5AF3-436A-AA42-C733E0E9C020}" dt="2026-04-09T15:26:12.888" v="3383"/>
          <ac:spMkLst>
            <pc:docMk/>
            <pc:sldMk cId="934003133" sldId="265"/>
            <ac:spMk id="19" creationId="{00CB8CFF-F6B5-4F69-2248-DC92B92C6E83}"/>
          </ac:spMkLst>
        </pc:spChg>
        <pc:spChg chg="mod">
          <ac:chgData name="Collier, Melissa (STFC,RAL,ISIS)" userId="f394e1da-a978-4a5e-ab25-1b0966909f37" providerId="ADAL" clId="{990DEB47-5AF3-436A-AA42-C733E0E9C020}" dt="2026-04-09T15:26:12.888" v="3383"/>
          <ac:spMkLst>
            <pc:docMk/>
            <pc:sldMk cId="934003133" sldId="265"/>
            <ac:spMk id="20" creationId="{8958A884-0786-54BE-786E-D4A8AA47C6F9}"/>
          </ac:spMkLst>
        </pc:spChg>
        <pc:spChg chg="add mod">
          <ac:chgData name="Collier, Melissa (STFC,RAL,ISIS)" userId="f394e1da-a978-4a5e-ab25-1b0966909f37" providerId="ADAL" clId="{990DEB47-5AF3-436A-AA42-C733E0E9C020}" dt="2026-04-09T15:27:06.471" v="3461" actId="20577"/>
          <ac:spMkLst>
            <pc:docMk/>
            <pc:sldMk cId="934003133" sldId="265"/>
            <ac:spMk id="21" creationId="{0BF492CF-8975-556A-FC34-A468DEA5BD56}"/>
          </ac:spMkLst>
        </pc:spChg>
        <pc:grpChg chg="add mod">
          <ac:chgData name="Collier, Melissa (STFC,RAL,ISIS)" userId="f394e1da-a978-4a5e-ab25-1b0966909f37" providerId="ADAL" clId="{990DEB47-5AF3-436A-AA42-C733E0E9C020}" dt="2026-04-09T15:26:24.211" v="3387" actId="14100"/>
          <ac:grpSpMkLst>
            <pc:docMk/>
            <pc:sldMk cId="934003133" sldId="265"/>
            <ac:grpSpMk id="4" creationId="{65CFAC52-1513-337C-8D33-5F81AB77EB38}"/>
          </ac:grpSpMkLst>
        </pc:grpChg>
        <pc:grpChg chg="add mod">
          <ac:chgData name="Collier, Melissa (STFC,RAL,ISIS)" userId="f394e1da-a978-4a5e-ab25-1b0966909f37" providerId="ADAL" clId="{990DEB47-5AF3-436A-AA42-C733E0E9C020}" dt="2026-04-09T15:26:19.674" v="3385" actId="1076"/>
          <ac:grpSpMkLst>
            <pc:docMk/>
            <pc:sldMk cId="934003133" sldId="265"/>
            <ac:grpSpMk id="12" creationId="{930FC6A3-E446-4D94-CFD2-E2C7523D153D}"/>
          </ac:grpSpMkLst>
        </pc:grpChg>
      </pc:sldChg>
      <pc:sldChg chg="addSp modSp new mod">
        <pc:chgData name="Collier, Melissa (STFC,RAL,ISIS)" userId="f394e1da-a978-4a5e-ab25-1b0966909f37" providerId="ADAL" clId="{990DEB47-5AF3-436A-AA42-C733E0E9C020}" dt="2026-04-09T15:45:17.324" v="4776" actId="1076"/>
        <pc:sldMkLst>
          <pc:docMk/>
          <pc:sldMk cId="860162245" sldId="266"/>
        </pc:sldMkLst>
        <pc:spChg chg="mod">
          <ac:chgData name="Collier, Melissa (STFC,RAL,ISIS)" userId="f394e1da-a978-4a5e-ab25-1b0966909f37" providerId="ADAL" clId="{990DEB47-5AF3-436A-AA42-C733E0E9C020}" dt="2026-04-09T15:08:14.064" v="3098" actId="20577"/>
          <ac:spMkLst>
            <pc:docMk/>
            <pc:sldMk cId="860162245" sldId="266"/>
            <ac:spMk id="2" creationId="{97A27086-0545-7BCA-8D8D-5E6D790BCF8A}"/>
          </ac:spMkLst>
        </pc:spChg>
        <pc:spChg chg="mod">
          <ac:chgData name="Collier, Melissa (STFC,RAL,ISIS)" userId="f394e1da-a978-4a5e-ab25-1b0966909f37" providerId="ADAL" clId="{990DEB47-5AF3-436A-AA42-C733E0E9C020}" dt="2026-04-09T15:40:31.796" v="4545" actId="14100"/>
          <ac:spMkLst>
            <pc:docMk/>
            <pc:sldMk cId="860162245" sldId="266"/>
            <ac:spMk id="3" creationId="{E5F9B3A4-2DF3-9B66-0AC0-C81DF6278B82}"/>
          </ac:spMkLst>
        </pc:spChg>
        <pc:spChg chg="add mod">
          <ac:chgData name="Collier, Melissa (STFC,RAL,ISIS)" userId="f394e1da-a978-4a5e-ab25-1b0966909f37" providerId="ADAL" clId="{990DEB47-5AF3-436A-AA42-C733E0E9C020}" dt="2026-04-09T15:44:30.885" v="4699" actId="1076"/>
          <ac:spMkLst>
            <pc:docMk/>
            <pc:sldMk cId="860162245" sldId="266"/>
            <ac:spMk id="4" creationId="{CC74B0F8-6DCD-F224-2186-9F3BC68628DF}"/>
          </ac:spMkLst>
        </pc:spChg>
        <pc:spChg chg="add mod">
          <ac:chgData name="Collier, Melissa (STFC,RAL,ISIS)" userId="f394e1da-a978-4a5e-ab25-1b0966909f37" providerId="ADAL" clId="{990DEB47-5AF3-436A-AA42-C733E0E9C020}" dt="2026-04-09T15:43:32.517" v="4694" actId="1076"/>
          <ac:spMkLst>
            <pc:docMk/>
            <pc:sldMk cId="860162245" sldId="266"/>
            <ac:spMk id="5" creationId="{8F63E407-5996-9464-49B7-7F9223AF42F0}"/>
          </ac:spMkLst>
        </pc:spChg>
        <pc:spChg chg="add mod">
          <ac:chgData name="Collier, Melissa (STFC,RAL,ISIS)" userId="f394e1da-a978-4a5e-ab25-1b0966909f37" providerId="ADAL" clId="{990DEB47-5AF3-436A-AA42-C733E0E9C020}" dt="2026-04-09T15:43:30.548" v="4693" actId="1076"/>
          <ac:spMkLst>
            <pc:docMk/>
            <pc:sldMk cId="860162245" sldId="266"/>
            <ac:spMk id="6" creationId="{CCD547F9-8419-9FB6-C4D4-BBFB5EAA5217}"/>
          </ac:spMkLst>
        </pc:spChg>
        <pc:spChg chg="add mod">
          <ac:chgData name="Collier, Melissa (STFC,RAL,ISIS)" userId="f394e1da-a978-4a5e-ab25-1b0966909f37" providerId="ADAL" clId="{990DEB47-5AF3-436A-AA42-C733E0E9C020}" dt="2026-04-09T15:43:25.094" v="4691" actId="1076"/>
          <ac:spMkLst>
            <pc:docMk/>
            <pc:sldMk cId="860162245" sldId="266"/>
            <ac:spMk id="7" creationId="{89397EF8-B03C-8A74-BCF9-742C656C3FD5}"/>
          </ac:spMkLst>
        </pc:spChg>
        <pc:spChg chg="add mod">
          <ac:chgData name="Collier, Melissa (STFC,RAL,ISIS)" userId="f394e1da-a978-4a5e-ab25-1b0966909f37" providerId="ADAL" clId="{990DEB47-5AF3-436A-AA42-C733E0E9C020}" dt="2026-04-09T15:44:22.693" v="4696" actId="1076"/>
          <ac:spMkLst>
            <pc:docMk/>
            <pc:sldMk cId="860162245" sldId="266"/>
            <ac:spMk id="8" creationId="{14C7FB99-898D-A424-062F-ECD6F7753D3C}"/>
          </ac:spMkLst>
        </pc:spChg>
        <pc:spChg chg="add mod">
          <ac:chgData name="Collier, Melissa (STFC,RAL,ISIS)" userId="f394e1da-a978-4a5e-ab25-1b0966909f37" providerId="ADAL" clId="{990DEB47-5AF3-436A-AA42-C733E0E9C020}" dt="2026-04-09T15:44:19.550" v="4695" actId="1076"/>
          <ac:spMkLst>
            <pc:docMk/>
            <pc:sldMk cId="860162245" sldId="266"/>
            <ac:spMk id="9" creationId="{40E9ED12-EA07-1727-4601-FEDBD3B61663}"/>
          </ac:spMkLst>
        </pc:spChg>
        <pc:spChg chg="add mod">
          <ac:chgData name="Collier, Melissa (STFC,RAL,ISIS)" userId="f394e1da-a978-4a5e-ab25-1b0966909f37" providerId="ADAL" clId="{990DEB47-5AF3-436A-AA42-C733E0E9C020}" dt="2026-04-09T15:44:26.830" v="4698" actId="1076"/>
          <ac:spMkLst>
            <pc:docMk/>
            <pc:sldMk cId="860162245" sldId="266"/>
            <ac:spMk id="10" creationId="{7A93E39D-2E5D-D803-11AC-F4105A16BD59}"/>
          </ac:spMkLst>
        </pc:spChg>
        <pc:spChg chg="add mod">
          <ac:chgData name="Collier, Melissa (STFC,RAL,ISIS)" userId="f394e1da-a978-4a5e-ab25-1b0966909f37" providerId="ADAL" clId="{990DEB47-5AF3-436A-AA42-C733E0E9C020}" dt="2026-04-09T15:44:24.822" v="4697" actId="1076"/>
          <ac:spMkLst>
            <pc:docMk/>
            <pc:sldMk cId="860162245" sldId="266"/>
            <ac:spMk id="11" creationId="{9929A927-1BD2-47CB-0EFD-0CF989118979}"/>
          </ac:spMkLst>
        </pc:spChg>
        <pc:spChg chg="add mod">
          <ac:chgData name="Collier, Melissa (STFC,RAL,ISIS)" userId="f394e1da-a978-4a5e-ab25-1b0966909f37" providerId="ADAL" clId="{990DEB47-5AF3-436A-AA42-C733E0E9C020}" dt="2026-04-09T15:43:28.349" v="4692" actId="1076"/>
          <ac:spMkLst>
            <pc:docMk/>
            <pc:sldMk cId="860162245" sldId="266"/>
            <ac:spMk id="12" creationId="{C94FB0AC-B2B4-8D49-F24C-A97B8CD204EA}"/>
          </ac:spMkLst>
        </pc:spChg>
        <pc:spChg chg="add mod">
          <ac:chgData name="Collier, Melissa (STFC,RAL,ISIS)" userId="f394e1da-a978-4a5e-ab25-1b0966909f37" providerId="ADAL" clId="{990DEB47-5AF3-436A-AA42-C733E0E9C020}" dt="2026-04-09T15:45:17.324" v="4776" actId="1076"/>
          <ac:spMkLst>
            <pc:docMk/>
            <pc:sldMk cId="860162245" sldId="266"/>
            <ac:spMk id="13" creationId="{E0AF77C9-2225-01C9-DE61-9A16F2005DFB}"/>
          </ac:spMkLst>
        </pc:spChg>
        <pc:spChg chg="add mod">
          <ac:chgData name="Collier, Melissa (STFC,RAL,ISIS)" userId="f394e1da-a978-4a5e-ab25-1b0966909f37" providerId="ADAL" clId="{990DEB47-5AF3-436A-AA42-C733E0E9C020}" dt="2026-04-09T15:45:13.695" v="4775" actId="1076"/>
          <ac:spMkLst>
            <pc:docMk/>
            <pc:sldMk cId="860162245" sldId="266"/>
            <ac:spMk id="14" creationId="{AAA1DEFD-0460-77D6-9546-3347C34609A4}"/>
          </ac:spMkLst>
        </pc:spChg>
        <pc:spChg chg="add mod">
          <ac:chgData name="Collier, Melissa (STFC,RAL,ISIS)" userId="f394e1da-a978-4a5e-ab25-1b0966909f37" providerId="ADAL" clId="{990DEB47-5AF3-436A-AA42-C733E0E9C020}" dt="2026-04-09T15:45:06.245" v="4774" actId="1076"/>
          <ac:spMkLst>
            <pc:docMk/>
            <pc:sldMk cId="860162245" sldId="266"/>
            <ac:spMk id="15" creationId="{EBFC6B28-E044-A631-1912-BDA668617D71}"/>
          </ac:spMkLst>
        </pc:spChg>
      </pc:sldChg>
      <pc:sldChg chg="delSp modSp new mod">
        <pc:chgData name="Collier, Melissa (STFC,RAL,ISIS)" userId="f394e1da-a978-4a5e-ab25-1b0966909f37" providerId="ADAL" clId="{990DEB47-5AF3-436A-AA42-C733E0E9C020}" dt="2026-04-09T15:37:21.721" v="4368" actId="478"/>
        <pc:sldMkLst>
          <pc:docMk/>
          <pc:sldMk cId="781228213" sldId="267"/>
        </pc:sldMkLst>
        <pc:spChg chg="mod">
          <ac:chgData name="Collier, Melissa (STFC,RAL,ISIS)" userId="f394e1da-a978-4a5e-ab25-1b0966909f37" providerId="ADAL" clId="{990DEB47-5AF3-436A-AA42-C733E0E9C020}" dt="2026-04-09T15:37:18.932" v="4367" actId="20577"/>
          <ac:spMkLst>
            <pc:docMk/>
            <pc:sldMk cId="781228213" sldId="267"/>
            <ac:spMk id="2" creationId="{C8101B08-67B8-14CA-8DA7-5F7F8856EBE8}"/>
          </ac:spMkLst>
        </pc:spChg>
        <pc:spChg chg="del">
          <ac:chgData name="Collier, Melissa (STFC,RAL,ISIS)" userId="f394e1da-a978-4a5e-ab25-1b0966909f37" providerId="ADAL" clId="{990DEB47-5AF3-436A-AA42-C733E0E9C020}" dt="2026-04-09T15:37:21.721" v="4368" actId="478"/>
          <ac:spMkLst>
            <pc:docMk/>
            <pc:sldMk cId="781228213" sldId="267"/>
            <ac:spMk id="3" creationId="{CE162E75-857E-8336-0B8A-8A413AE9C8E0}"/>
          </ac:spMkLst>
        </pc:spChg>
      </pc:sldChg>
    </pc:docChg>
  </pc:docChgLst>
  <pc:docChgLst>
    <pc:chgData name="McKay, Chris (STFC,RAL,ISIS)" userId="S::christopher.mckay@stfc.ac.uk::f874febc-4f88-4582-bbaf-790db61652b2" providerId="AD" clId="Web-{823B26D0-B066-C48C-3CBA-E3101546CD6A}"/>
    <pc:docChg chg="mod modSld">
      <pc:chgData name="McKay, Chris (STFC,RAL,ISIS)" userId="S::christopher.mckay@stfc.ac.uk::f874febc-4f88-4582-bbaf-790db61652b2" providerId="AD" clId="Web-{823B26D0-B066-C48C-3CBA-E3101546CD6A}" dt="2026-04-09T22:11:09.248" v="2" actId="1076"/>
      <pc:docMkLst>
        <pc:docMk/>
      </pc:docMkLst>
      <pc:sldChg chg="modSp">
        <pc:chgData name="McKay, Chris (STFC,RAL,ISIS)" userId="S::christopher.mckay@stfc.ac.uk::f874febc-4f88-4582-bbaf-790db61652b2" providerId="AD" clId="Web-{823B26D0-B066-C48C-3CBA-E3101546CD6A}" dt="2026-04-09T22:11:09.248" v="2" actId="1076"/>
        <pc:sldMkLst>
          <pc:docMk/>
          <pc:sldMk cId="3242174185" sldId="261"/>
        </pc:sldMkLst>
        <pc:graphicFrameChg chg="mod">
          <ac:chgData name="McKay, Chris (STFC,RAL,ISIS)" userId="S::christopher.mckay@stfc.ac.uk::f874febc-4f88-4582-bbaf-790db61652b2" providerId="AD" clId="Web-{823B26D0-B066-C48C-3CBA-E3101546CD6A}" dt="2026-04-09T22:11:09.248" v="2" actId="1076"/>
          <ac:graphicFrameMkLst>
            <pc:docMk/>
            <pc:sldMk cId="3242174185" sldId="261"/>
            <ac:graphicFrameMk id="7" creationId="{221A25A5-36A5-F6EC-A516-60D892F2FC7D}"/>
          </ac:graphicFrameMkLst>
        </pc:graphicFrameChg>
      </pc:sldChg>
    </pc:docChg>
  </pc:docChgLst>
  <pc:docChgLst>
    <pc:chgData name="Collier, Melissa (STFC,RAL,ISIS)" userId="f394e1da-a978-4a5e-ab25-1b0966909f37" providerId="ADAL" clId="{9FD72481-CA00-4CB8-9FAF-93DA277D9F7D}"/>
    <pc:docChg chg="undo custSel addSld modSld">
      <pc:chgData name="Collier, Melissa (STFC,RAL,ISIS)" userId="f394e1da-a978-4a5e-ab25-1b0966909f37" providerId="ADAL" clId="{9FD72481-CA00-4CB8-9FAF-93DA277D9F7D}" dt="2026-04-10T14:28:05.012" v="970" actId="20577"/>
      <pc:docMkLst>
        <pc:docMk/>
      </pc:docMkLst>
      <pc:sldChg chg="modSp mod">
        <pc:chgData name="Collier, Melissa (STFC,RAL,ISIS)" userId="f394e1da-a978-4a5e-ab25-1b0966909f37" providerId="ADAL" clId="{9FD72481-CA00-4CB8-9FAF-93DA277D9F7D}" dt="2026-04-10T08:21:45.673" v="720" actId="20578"/>
        <pc:sldMkLst>
          <pc:docMk/>
          <pc:sldMk cId="3699373884" sldId="258"/>
        </pc:sldMkLst>
        <pc:spChg chg="mod">
          <ac:chgData name="Collier, Melissa (STFC,RAL,ISIS)" userId="f394e1da-a978-4a5e-ab25-1b0966909f37" providerId="ADAL" clId="{9FD72481-CA00-4CB8-9FAF-93DA277D9F7D}" dt="2026-04-10T08:21:45.673" v="720" actId="20578"/>
          <ac:spMkLst>
            <pc:docMk/>
            <pc:sldMk cId="3699373884" sldId="258"/>
            <ac:spMk id="3" creationId="{7D97146A-AECF-18A7-C3DF-0BC17D1F8219}"/>
          </ac:spMkLst>
        </pc:spChg>
      </pc:sldChg>
      <pc:sldChg chg="addSp delSp modSp mod">
        <pc:chgData name="Collier, Melissa (STFC,RAL,ISIS)" userId="f394e1da-a978-4a5e-ab25-1b0966909f37" providerId="ADAL" clId="{9FD72481-CA00-4CB8-9FAF-93DA277D9F7D}" dt="2026-04-10T07:32:43.418" v="33" actId="1076"/>
        <pc:sldMkLst>
          <pc:docMk/>
          <pc:sldMk cId="2353588419" sldId="259"/>
        </pc:sldMkLst>
        <pc:spChg chg="add del mod">
          <ac:chgData name="Collier, Melissa (STFC,RAL,ISIS)" userId="f394e1da-a978-4a5e-ab25-1b0966909f37" providerId="ADAL" clId="{9FD72481-CA00-4CB8-9FAF-93DA277D9F7D}" dt="2026-04-10T07:31:04.650" v="3" actId="478"/>
          <ac:spMkLst>
            <pc:docMk/>
            <pc:sldMk cId="2353588419" sldId="259"/>
            <ac:spMk id="3" creationId="{582D5712-8E49-9C9B-1E57-1BC159F6F6A0}"/>
          </ac:spMkLst>
        </pc:spChg>
        <pc:spChg chg="del">
          <ac:chgData name="Collier, Melissa (STFC,RAL,ISIS)" userId="f394e1da-a978-4a5e-ab25-1b0966909f37" providerId="ADAL" clId="{9FD72481-CA00-4CB8-9FAF-93DA277D9F7D}" dt="2026-04-10T07:31:02.392" v="2" actId="478"/>
          <ac:spMkLst>
            <pc:docMk/>
            <pc:sldMk cId="2353588419" sldId="259"/>
            <ac:spMk id="7" creationId="{C8770170-C08A-4D27-C5B4-4E98B783106B}"/>
          </ac:spMkLst>
        </pc:spChg>
        <pc:spChg chg="mod">
          <ac:chgData name="Collier, Melissa (STFC,RAL,ISIS)" userId="f394e1da-a978-4a5e-ab25-1b0966909f37" providerId="ADAL" clId="{9FD72481-CA00-4CB8-9FAF-93DA277D9F7D}" dt="2026-04-10T07:32:02.806" v="26" actId="14100"/>
          <ac:spMkLst>
            <pc:docMk/>
            <pc:sldMk cId="2353588419" sldId="259"/>
            <ac:spMk id="9" creationId="{2175E368-9C79-FC01-2BCD-703172C75C2B}"/>
          </ac:spMkLst>
        </pc:spChg>
        <pc:graphicFrameChg chg="add mod">
          <ac:chgData name="Collier, Melissa (STFC,RAL,ISIS)" userId="f394e1da-a978-4a5e-ab25-1b0966909f37" providerId="ADAL" clId="{9FD72481-CA00-4CB8-9FAF-93DA277D9F7D}" dt="2026-04-10T07:32:18.236" v="29" actId="14100"/>
          <ac:graphicFrameMkLst>
            <pc:docMk/>
            <pc:sldMk cId="2353588419" sldId="259"/>
            <ac:graphicFrameMk id="4" creationId="{6EED9BE4-E25D-12B1-D45C-D3BABB0858D8}"/>
          </ac:graphicFrameMkLst>
        </pc:graphicFrameChg>
        <pc:graphicFrameChg chg="add del mod">
          <ac:chgData name="Collier, Melissa (STFC,RAL,ISIS)" userId="f394e1da-a978-4a5e-ab25-1b0966909f37" providerId="ADAL" clId="{9FD72481-CA00-4CB8-9FAF-93DA277D9F7D}" dt="2026-04-10T07:31:40.438" v="19" actId="1076"/>
          <ac:graphicFrameMkLst>
            <pc:docMk/>
            <pc:sldMk cId="2353588419" sldId="259"/>
            <ac:graphicFrameMk id="11" creationId="{1F47F285-2541-E8C3-02CE-ADA015F592F1}"/>
          </ac:graphicFrameMkLst>
        </pc:graphicFrameChg>
        <pc:graphicFrameChg chg="add mod">
          <ac:chgData name="Collier, Melissa (STFC,RAL,ISIS)" userId="f394e1da-a978-4a5e-ab25-1b0966909f37" providerId="ADAL" clId="{9FD72481-CA00-4CB8-9FAF-93DA277D9F7D}" dt="2026-04-10T07:32:20.681" v="30" actId="14100"/>
          <ac:graphicFrameMkLst>
            <pc:docMk/>
            <pc:sldMk cId="2353588419" sldId="259"/>
            <ac:graphicFrameMk id="12" creationId="{3B9892C2-CE20-C5B8-BAF8-A46652F10342}"/>
          </ac:graphicFrameMkLst>
        </pc:graphicFrameChg>
        <pc:picChg chg="add del mod">
          <ac:chgData name="Collier, Melissa (STFC,RAL,ISIS)" userId="f394e1da-a978-4a5e-ab25-1b0966909f37" providerId="ADAL" clId="{9FD72481-CA00-4CB8-9FAF-93DA277D9F7D}" dt="2026-04-10T07:31:44.145" v="20" actId="21"/>
          <ac:picMkLst>
            <pc:docMk/>
            <pc:sldMk cId="2353588419" sldId="259"/>
            <ac:picMk id="10" creationId="{1E7B36C3-3C5E-E4FE-31A1-5D9B88CC12D4}"/>
          </ac:picMkLst>
        </pc:picChg>
        <pc:picChg chg="add mod">
          <ac:chgData name="Collier, Melissa (STFC,RAL,ISIS)" userId="f394e1da-a978-4a5e-ab25-1b0966909f37" providerId="ADAL" clId="{9FD72481-CA00-4CB8-9FAF-93DA277D9F7D}" dt="2026-04-10T07:32:43.418" v="33" actId="1076"/>
          <ac:picMkLst>
            <pc:docMk/>
            <pc:sldMk cId="2353588419" sldId="259"/>
            <ac:picMk id="13" creationId="{1E7B36C3-3C5E-E4FE-31A1-5D9B88CC12D4}"/>
          </ac:picMkLst>
        </pc:picChg>
      </pc:sldChg>
      <pc:sldChg chg="addSp delSp modSp mod">
        <pc:chgData name="Collier, Melissa (STFC,RAL,ISIS)" userId="f394e1da-a978-4a5e-ab25-1b0966909f37" providerId="ADAL" clId="{9FD72481-CA00-4CB8-9FAF-93DA277D9F7D}" dt="2026-04-10T08:49:49.978" v="884" actId="20577"/>
        <pc:sldMkLst>
          <pc:docMk/>
          <pc:sldMk cId="3714375780" sldId="262"/>
        </pc:sldMkLst>
        <pc:spChg chg="mod">
          <ac:chgData name="Collier, Melissa (STFC,RAL,ISIS)" userId="f394e1da-a978-4a5e-ab25-1b0966909f37" providerId="ADAL" clId="{9FD72481-CA00-4CB8-9FAF-93DA277D9F7D}" dt="2026-04-10T08:49:49.978" v="884" actId="20577"/>
          <ac:spMkLst>
            <pc:docMk/>
            <pc:sldMk cId="3714375780" sldId="262"/>
            <ac:spMk id="4" creationId="{84A47C32-E75C-334D-8360-E5F521C31FCA}"/>
          </ac:spMkLst>
        </pc:spChg>
        <pc:picChg chg="add del mod">
          <ac:chgData name="Collier, Melissa (STFC,RAL,ISIS)" userId="f394e1da-a978-4a5e-ab25-1b0966909f37" providerId="ADAL" clId="{9FD72481-CA00-4CB8-9FAF-93DA277D9F7D}" dt="2026-04-10T07:32:31.962" v="31" actId="21"/>
          <ac:picMkLst>
            <pc:docMk/>
            <pc:sldMk cId="3714375780" sldId="262"/>
            <ac:picMk id="10" creationId="{1E7B36C3-3C5E-E4FE-31A1-5D9B88CC12D4}"/>
          </ac:picMkLst>
        </pc:picChg>
      </pc:sldChg>
      <pc:sldChg chg="modSp mod">
        <pc:chgData name="Collier, Melissa (STFC,RAL,ISIS)" userId="f394e1da-a978-4a5e-ab25-1b0966909f37" providerId="ADAL" clId="{9FD72481-CA00-4CB8-9FAF-93DA277D9F7D}" dt="2026-04-10T09:18:51.936" v="885" actId="1076"/>
        <pc:sldMkLst>
          <pc:docMk/>
          <pc:sldMk cId="537464694" sldId="263"/>
        </pc:sldMkLst>
        <pc:picChg chg="mod">
          <ac:chgData name="Collier, Melissa (STFC,RAL,ISIS)" userId="f394e1da-a978-4a5e-ab25-1b0966909f37" providerId="ADAL" clId="{9FD72481-CA00-4CB8-9FAF-93DA277D9F7D}" dt="2026-04-10T09:18:51.936" v="885" actId="1076"/>
          <ac:picMkLst>
            <pc:docMk/>
            <pc:sldMk cId="537464694" sldId="263"/>
            <ac:picMk id="13" creationId="{1E30365F-A321-4625-4511-4C746D0354EF}"/>
          </ac:picMkLst>
        </pc:picChg>
      </pc:sldChg>
      <pc:sldChg chg="modSp">
        <pc:chgData name="Collier, Melissa (STFC,RAL,ISIS)" userId="f394e1da-a978-4a5e-ab25-1b0966909f37" providerId="ADAL" clId="{9FD72481-CA00-4CB8-9FAF-93DA277D9F7D}" dt="2026-04-10T09:29:43.978" v="888"/>
        <pc:sldMkLst>
          <pc:docMk/>
          <pc:sldMk cId="2857919913" sldId="264"/>
        </pc:sldMkLst>
        <pc:graphicFrameChg chg="mod">
          <ac:chgData name="Collier, Melissa (STFC,RAL,ISIS)" userId="f394e1da-a978-4a5e-ab25-1b0966909f37" providerId="ADAL" clId="{9FD72481-CA00-4CB8-9FAF-93DA277D9F7D}" dt="2026-04-10T09:29:29.002" v="886"/>
          <ac:graphicFrameMkLst>
            <pc:docMk/>
            <pc:sldMk cId="2857919913" sldId="264"/>
            <ac:graphicFrameMk id="8" creationId="{5A446606-45F4-DE21-E1DA-1F7C9E2353D0}"/>
          </ac:graphicFrameMkLst>
        </pc:graphicFrameChg>
        <pc:graphicFrameChg chg="mod">
          <ac:chgData name="Collier, Melissa (STFC,RAL,ISIS)" userId="f394e1da-a978-4a5e-ab25-1b0966909f37" providerId="ADAL" clId="{9FD72481-CA00-4CB8-9FAF-93DA277D9F7D}" dt="2026-04-10T09:29:43.978" v="888"/>
          <ac:graphicFrameMkLst>
            <pc:docMk/>
            <pc:sldMk cId="2857919913" sldId="264"/>
            <ac:graphicFrameMk id="10" creationId="{CF45CCDC-CF74-18ED-342D-AFAFA82B7FA0}"/>
          </ac:graphicFrameMkLst>
        </pc:graphicFrameChg>
      </pc:sldChg>
      <pc:sldChg chg="addSp modSp mod modCm">
        <pc:chgData name="Collier, Melissa (STFC,RAL,ISIS)" userId="f394e1da-a978-4a5e-ab25-1b0966909f37" providerId="ADAL" clId="{9FD72481-CA00-4CB8-9FAF-93DA277D9F7D}" dt="2026-04-10T14:28:05.012" v="970" actId="20577"/>
        <pc:sldMkLst>
          <pc:docMk/>
          <pc:sldMk cId="934003133" sldId="265"/>
        </pc:sldMkLst>
        <pc:spChg chg="mod">
          <ac:chgData name="Collier, Melissa (STFC,RAL,ISIS)" userId="f394e1da-a978-4a5e-ab25-1b0966909f37" providerId="ADAL" clId="{9FD72481-CA00-4CB8-9FAF-93DA277D9F7D}" dt="2026-04-10T14:28:05.012" v="970" actId="20577"/>
          <ac:spMkLst>
            <pc:docMk/>
            <pc:sldMk cId="934003133" sldId="265"/>
            <ac:spMk id="3" creationId="{CC0279C2-7D4F-BF02-3D10-98532807395B}"/>
          </ac:spMkLst>
        </pc:spChg>
        <pc:spChg chg="mod">
          <ac:chgData name="Collier, Melissa (STFC,RAL,ISIS)" userId="f394e1da-a978-4a5e-ab25-1b0966909f37" providerId="ADAL" clId="{9FD72481-CA00-4CB8-9FAF-93DA277D9F7D}" dt="2026-04-10T14:27:45.581" v="930" actId="1076"/>
          <ac:spMkLst>
            <pc:docMk/>
            <pc:sldMk cId="934003133" sldId="265"/>
            <ac:spMk id="21" creationId="{0BF492CF-8975-556A-FC34-A468DEA5BD56}"/>
          </ac:spMkLst>
        </pc:spChg>
        <pc:grpChg chg="mod">
          <ac:chgData name="Collier, Melissa (STFC,RAL,ISIS)" userId="f394e1da-a978-4a5e-ab25-1b0966909f37" providerId="ADAL" clId="{9FD72481-CA00-4CB8-9FAF-93DA277D9F7D}" dt="2026-04-10T14:27:42.833" v="929" actId="1076"/>
          <ac:grpSpMkLst>
            <pc:docMk/>
            <pc:sldMk cId="934003133" sldId="265"/>
            <ac:grpSpMk id="4" creationId="{65CFAC52-1513-337C-8D33-5F81AB77EB38}"/>
          </ac:grpSpMkLst>
        </pc:grpChg>
        <pc:grpChg chg="mod">
          <ac:chgData name="Collier, Melissa (STFC,RAL,ISIS)" userId="f394e1da-a978-4a5e-ab25-1b0966909f37" providerId="ADAL" clId="{9FD72481-CA00-4CB8-9FAF-93DA277D9F7D}" dt="2026-04-10T14:27:40.954" v="928" actId="1076"/>
          <ac:grpSpMkLst>
            <pc:docMk/>
            <pc:sldMk cId="934003133" sldId="265"/>
            <ac:grpSpMk id="12" creationId="{930FC6A3-E446-4D94-CFD2-E2C7523D153D}"/>
          </ac:grpSpMkLst>
        </pc:grpChg>
        <pc:picChg chg="add mod">
          <ac:chgData name="Collier, Melissa (STFC,RAL,ISIS)" userId="f394e1da-a978-4a5e-ab25-1b0966909f37" providerId="ADAL" clId="{9FD72481-CA00-4CB8-9FAF-93DA277D9F7D}" dt="2026-04-10T14:27:48.121" v="931" actId="1076"/>
          <ac:picMkLst>
            <pc:docMk/>
            <pc:sldMk cId="934003133" sldId="265"/>
            <ac:picMk id="22" creationId="{BAA3F752-FDA5-2C60-F9AD-61A7C1176A95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ollier, Melissa (STFC,RAL,ISIS)" userId="f394e1da-a978-4a5e-ab25-1b0966909f37" providerId="ADAL" clId="{9FD72481-CA00-4CB8-9FAF-93DA277D9F7D}" dt="2026-04-10T08:15:03.160" v="704" actId="20577"/>
              <pc2:cmMkLst xmlns:pc2="http://schemas.microsoft.com/office/powerpoint/2019/9/main/command">
                <pc:docMk/>
                <pc:sldMk cId="934003133" sldId="265"/>
                <pc2:cmMk id="{933B328F-1490-42E2-A3DA-480125570513}"/>
              </pc2:cmMkLst>
            </pc226:cmChg>
          </p:ext>
        </pc:extLst>
      </pc:sldChg>
      <pc:sldChg chg="addSp modSp mod">
        <pc:chgData name="Collier, Melissa (STFC,RAL,ISIS)" userId="f394e1da-a978-4a5e-ab25-1b0966909f37" providerId="ADAL" clId="{9FD72481-CA00-4CB8-9FAF-93DA277D9F7D}" dt="2026-04-10T09:52:21.170" v="924" actId="20577"/>
        <pc:sldMkLst>
          <pc:docMk/>
          <pc:sldMk cId="860162245" sldId="266"/>
        </pc:sldMkLst>
        <pc:spChg chg="mod">
          <ac:chgData name="Collier, Melissa (STFC,RAL,ISIS)" userId="f394e1da-a978-4a5e-ab25-1b0966909f37" providerId="ADAL" clId="{9FD72481-CA00-4CB8-9FAF-93DA277D9F7D}" dt="2026-04-10T08:05:43.634" v="51" actId="20577"/>
          <ac:spMkLst>
            <pc:docMk/>
            <pc:sldMk cId="860162245" sldId="266"/>
            <ac:spMk id="6" creationId="{CCD547F9-8419-9FB6-C4D4-BBFB5EAA5217}"/>
          </ac:spMkLst>
        </pc:spChg>
        <pc:spChg chg="mod">
          <ac:chgData name="Collier, Melissa (STFC,RAL,ISIS)" userId="f394e1da-a978-4a5e-ab25-1b0966909f37" providerId="ADAL" clId="{9FD72481-CA00-4CB8-9FAF-93DA277D9F7D}" dt="2026-04-10T08:05:45.799" v="53" actId="20577"/>
          <ac:spMkLst>
            <pc:docMk/>
            <pc:sldMk cId="860162245" sldId="266"/>
            <ac:spMk id="8" creationId="{14C7FB99-898D-A424-062F-ECD6F7753D3C}"/>
          </ac:spMkLst>
        </pc:spChg>
        <pc:spChg chg="mod">
          <ac:chgData name="Collier, Melissa (STFC,RAL,ISIS)" userId="f394e1da-a978-4a5e-ab25-1b0966909f37" providerId="ADAL" clId="{9FD72481-CA00-4CB8-9FAF-93DA277D9F7D}" dt="2026-04-10T08:05:37.700" v="49" actId="20577"/>
          <ac:spMkLst>
            <pc:docMk/>
            <pc:sldMk cId="860162245" sldId="266"/>
            <ac:spMk id="11" creationId="{9929A927-1BD2-47CB-0EFD-0CF989118979}"/>
          </ac:spMkLst>
        </pc:spChg>
        <pc:spChg chg="add mod">
          <ac:chgData name="Collier, Melissa (STFC,RAL,ISIS)" userId="f394e1da-a978-4a5e-ab25-1b0966909f37" providerId="ADAL" clId="{9FD72481-CA00-4CB8-9FAF-93DA277D9F7D}" dt="2026-04-10T09:52:21.170" v="924" actId="20577"/>
          <ac:spMkLst>
            <pc:docMk/>
            <pc:sldMk cId="860162245" sldId="266"/>
            <ac:spMk id="16" creationId="{E8BF4963-0DFA-D26D-B856-F5D0E04941B4}"/>
          </ac:spMkLst>
        </pc:spChg>
      </pc:sldChg>
      <pc:sldChg chg="modSp new mod">
        <pc:chgData name="Collier, Melissa (STFC,RAL,ISIS)" userId="f394e1da-a978-4a5e-ab25-1b0966909f37" providerId="ADAL" clId="{9FD72481-CA00-4CB8-9FAF-93DA277D9F7D}" dt="2026-04-10T08:14:15.546" v="646" actId="20577"/>
        <pc:sldMkLst>
          <pc:docMk/>
          <pc:sldMk cId="219657811" sldId="268"/>
        </pc:sldMkLst>
        <pc:spChg chg="mod">
          <ac:chgData name="Collier, Melissa (STFC,RAL,ISIS)" userId="f394e1da-a978-4a5e-ab25-1b0966909f37" providerId="ADAL" clId="{9FD72481-CA00-4CB8-9FAF-93DA277D9F7D}" dt="2026-04-10T08:13:23.439" v="640" actId="20577"/>
          <ac:spMkLst>
            <pc:docMk/>
            <pc:sldMk cId="219657811" sldId="268"/>
            <ac:spMk id="2" creationId="{72442CB5-BDFA-E29C-78EF-B81B0ADA64E6}"/>
          </ac:spMkLst>
        </pc:spChg>
        <pc:spChg chg="mod">
          <ac:chgData name="Collier, Melissa (STFC,RAL,ISIS)" userId="f394e1da-a978-4a5e-ab25-1b0966909f37" providerId="ADAL" clId="{9FD72481-CA00-4CB8-9FAF-93DA277D9F7D}" dt="2026-04-10T08:14:15.546" v="646" actId="20577"/>
          <ac:spMkLst>
            <pc:docMk/>
            <pc:sldMk cId="219657811" sldId="268"/>
            <ac:spMk id="3" creationId="{855C6CBE-5FFC-AC00-4907-0B29AF869AE6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zd13599\Downloads\Group%201%20Ion%20Exchange%20Resin%20Tradebe%20Inutec%20Resul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zd13599\Downloads\Group%201%20Ion%20Exchange%20Resin%20Tradebe%20Inutec%20Resul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zd13599\Downloads\Group%201%20Ion%20Exchange%20Resin%20Tradebe%20Inutec%20Resul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zd13599\Downloads\Group%201%20Ion%20Exchange%20Resin%20Tradebe%20Inutec%20Resul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stfc365.sharepoint.com/sites/ISISHPFSGroup/RadioactiveWaste/Section%20Working%20Documents/05%20-%20Projects/Problematic%20Waste%20Project/Ion%20Exchange%20Columns/IXC%202025%20Onwards/IXC%20survey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stfc365.sharepoint.com/sites/ISISHPFSGroup/RadioactiveWaste/Section%20Working%20Documents/05%20-%20Projects/Problematic%20Waste%20Project/Ion%20Exchange%20Columns/IXC%202025%20Onwards/IXC%20survey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stfc365.sharepoint.com/sites/ISISHPFSGroup/RadioactiveWaste/Section%20Working%20Documents/05%20-%20Projects/Problematic%20Waste%20Project/Ion%20Exchange%20Columns/IXC%202025%20Onwards/IXC%20survey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73A-4299-A5ED-00ACF8873B2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73A-4299-A5ED-00ACF8873B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Sheet1!$L$30:$L$31</c:f>
              <c:strCache>
                <c:ptCount val="2"/>
                <c:pt idx="0">
                  <c:v>Other nuclides</c:v>
                </c:pt>
                <c:pt idx="1">
                  <c:v>H-3</c:v>
                </c:pt>
              </c:strCache>
            </c:strRef>
          </c:cat>
          <c:val>
            <c:numRef>
              <c:f>Sheet1!$M$30:$M$31</c:f>
              <c:numCache>
                <c:formatCode>0.00%</c:formatCode>
                <c:ptCount val="2"/>
                <c:pt idx="0">
                  <c:v>5.7999999999999996E-3</c:v>
                </c:pt>
                <c:pt idx="1">
                  <c:v>0.99424420329735486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3A-4299-A5ED-00ACF8873B2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Sheet1!$F$123:$L$123</c:f>
              <c:strCache>
                <c:ptCount val="7"/>
                <c:pt idx="0">
                  <c:v>Y01582</c:v>
                </c:pt>
                <c:pt idx="1">
                  <c:v>Y02261</c:v>
                </c:pt>
                <c:pt idx="2">
                  <c:v>B02571</c:v>
                </c:pt>
                <c:pt idx="3">
                  <c:v>14/0003</c:v>
                </c:pt>
                <c:pt idx="4">
                  <c:v>B06024</c:v>
                </c:pt>
                <c:pt idx="5">
                  <c:v>13/0305</c:v>
                </c:pt>
                <c:pt idx="6">
                  <c:v>Y01718</c:v>
                </c:pt>
              </c:strCache>
            </c:strRef>
          </c:cat>
          <c:val>
            <c:numRef>
              <c:f>Sheet1!$F$124:$L$124</c:f>
              <c:numCache>
                <c:formatCode>0.00E+00</c:formatCode>
                <c:ptCount val="7"/>
                <c:pt idx="0">
                  <c:v>431778.34</c:v>
                </c:pt>
                <c:pt idx="1">
                  <c:v>596081.5</c:v>
                </c:pt>
                <c:pt idx="2">
                  <c:v>838081.5</c:v>
                </c:pt>
                <c:pt idx="3">
                  <c:v>640807.50000000023</c:v>
                </c:pt>
                <c:pt idx="4">
                  <c:v>823733.9</c:v>
                </c:pt>
                <c:pt idx="5">
                  <c:v>475096.39999999997</c:v>
                </c:pt>
                <c:pt idx="6">
                  <c:v>623818.4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F0-4623-B2AF-3BABD4BEF1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8853759"/>
        <c:axId val="568855199"/>
      </c:barChart>
      <c:catAx>
        <c:axId val="56885375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IEC</a:t>
                </a:r>
                <a:r>
                  <a:rPr lang="en-GB" baseline="0"/>
                  <a:t> Reference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GB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855199"/>
        <c:crosses val="autoZero"/>
        <c:auto val="1"/>
        <c:lblAlgn val="ctr"/>
        <c:lblOffset val="100"/>
        <c:noMultiLvlLbl val="0"/>
      </c:catAx>
      <c:valAx>
        <c:axId val="568855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Activity</a:t>
                </a:r>
                <a:r>
                  <a:rPr lang="en-GB" baseline="0"/>
                  <a:t> Concentration (Bq/g)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GB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8537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C74-454A-9759-944D9D73E98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C74-454A-9759-944D9D73E98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C74-454A-9759-944D9D73E98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C74-454A-9759-944D9D73E98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C74-454A-9759-944D9D73E98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(Sheet1!$J$95,Sheet1!$J$96:$J$97,Sheet1!$J$98,Sheet1!$J$100)</c:f>
              <c:strCache>
                <c:ptCount val="5"/>
                <c:pt idx="0">
                  <c:v>Fe-55</c:v>
                </c:pt>
                <c:pt idx="1">
                  <c:v>Ni-63</c:v>
                </c:pt>
                <c:pt idx="2">
                  <c:v>Na-22</c:v>
                </c:pt>
                <c:pt idx="3">
                  <c:v>Co-60</c:v>
                </c:pt>
                <c:pt idx="4">
                  <c:v>Ag-108m</c:v>
                </c:pt>
              </c:strCache>
            </c:strRef>
          </c:cat>
          <c:val>
            <c:numRef>
              <c:f>(Sheet1!$K$95,Sheet1!$K$96:$K$97,Sheet1!$K$98,Sheet1!$K$100)</c:f>
              <c:numCache>
                <c:formatCode>0.00%</c:formatCode>
                <c:ptCount val="5"/>
                <c:pt idx="0">
                  <c:v>0.50815064643057895</c:v>
                </c:pt>
                <c:pt idx="1">
                  <c:v>0.15424395727937043</c:v>
                </c:pt>
                <c:pt idx="2">
                  <c:v>5.0590219224283303E-3</c:v>
                </c:pt>
                <c:pt idx="3">
                  <c:v>0.26306913996627318</c:v>
                </c:pt>
                <c:pt idx="4">
                  <c:v>5.8459808881394043E-2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C74-454A-9759-944D9D73E98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857-460F-8E75-F1A206B33F7B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857-460F-8E75-F1A206B33F7B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857-460F-8E75-F1A206B33F7B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857-460F-8E75-F1A206B33F7B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857-460F-8E75-F1A206B33F7B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857-460F-8E75-F1A206B33F7B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857-460F-8E75-F1A206B33F7B}"/>
              </c:ext>
            </c:extLst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857-460F-8E75-F1A206B33F7B}"/>
              </c:ext>
            </c:extLst>
          </c:dPt>
          <c:dPt>
            <c:idx val="8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E857-460F-8E75-F1A206B33F7B}"/>
              </c:ext>
            </c:extLst>
          </c:dPt>
          <c:dPt>
            <c:idx val="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E857-460F-8E75-F1A206B33F7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(Sheet1!$M$95:$M$98,Sheet1!$M$100,Sheet1!$M$101,Sheet1!$M$104:$M$107)</c:f>
              <c:strCache>
                <c:ptCount val="10"/>
                <c:pt idx="0">
                  <c:v>Fe-55</c:v>
                </c:pt>
                <c:pt idx="1">
                  <c:v>Ni-63</c:v>
                </c:pt>
                <c:pt idx="2">
                  <c:v>Na-22</c:v>
                </c:pt>
                <c:pt idx="3">
                  <c:v>Co-60</c:v>
                </c:pt>
                <c:pt idx="4">
                  <c:v>Ag-108m</c:v>
                </c:pt>
                <c:pt idx="5">
                  <c:v>Cs-137</c:v>
                </c:pt>
                <c:pt idx="6">
                  <c:v>Tl-208</c:v>
                </c:pt>
                <c:pt idx="7">
                  <c:v>Bi-212</c:v>
                </c:pt>
                <c:pt idx="8">
                  <c:v>Ra-224</c:v>
                </c:pt>
                <c:pt idx="9">
                  <c:v>Th-228</c:v>
                </c:pt>
              </c:strCache>
            </c:strRef>
          </c:cat>
          <c:val>
            <c:numRef>
              <c:f>(Sheet1!$N$95:$N$98,Sheet1!$N$100,Sheet1!$N$101,Sheet1!$N$104:$N$107)</c:f>
              <c:numCache>
                <c:formatCode>0.00%</c:formatCode>
                <c:ptCount val="10"/>
                <c:pt idx="0">
                  <c:v>9.5922722677749088E-3</c:v>
                </c:pt>
                <c:pt idx="1">
                  <c:v>3.4550151634280581E-2</c:v>
                </c:pt>
                <c:pt idx="2">
                  <c:v>3.8189374368190497E-4</c:v>
                </c:pt>
                <c:pt idx="3">
                  <c:v>2.1565764349095809E-2</c:v>
                </c:pt>
                <c:pt idx="4">
                  <c:v>1.5500393125912613E-2</c:v>
                </c:pt>
                <c:pt idx="5">
                  <c:v>1.8645400426822421E-2</c:v>
                </c:pt>
                <c:pt idx="6">
                  <c:v>1.437717623273054E-2</c:v>
                </c:pt>
                <c:pt idx="7">
                  <c:v>3.4819723688644277E-2</c:v>
                </c:pt>
                <c:pt idx="8">
                  <c:v>0.38863304504099744</c:v>
                </c:pt>
                <c:pt idx="9">
                  <c:v>0.45377962484555767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857-460F-8E75-F1A206B33F7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F75-4A07-85E5-F65E6B025099}"/>
              </c:ext>
            </c:extLst>
          </c:dPt>
          <c:dPt>
            <c:idx val="1"/>
            <c:bubble3D val="0"/>
            <c:spPr>
              <a:solidFill>
                <a:schemeClr val="accent2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F75-4A07-85E5-F65E6B025099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F75-4A07-85E5-F65E6B025099}"/>
              </c:ext>
            </c:extLst>
          </c:dPt>
          <c:dPt>
            <c:idx val="3"/>
            <c:bubble3D val="0"/>
            <c:spPr>
              <a:solidFill>
                <a:schemeClr val="accent2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F75-4A07-85E5-F65E6B025099}"/>
              </c:ext>
            </c:extLst>
          </c:dPt>
          <c:dPt>
            <c:idx val="4"/>
            <c:bubble3D val="0"/>
            <c:spPr>
              <a:solidFill>
                <a:schemeClr val="accent2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F75-4A07-85E5-F65E6B02509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'TS1 Gamma Spec'!$A$38:$A$42</c:f>
              <c:strCache>
                <c:ptCount val="5"/>
                <c:pt idx="0">
                  <c:v>Na-22</c:v>
                </c:pt>
                <c:pt idx="1">
                  <c:v>Mn-54</c:v>
                </c:pt>
                <c:pt idx="2">
                  <c:v>Co-60</c:v>
                </c:pt>
                <c:pt idx="3">
                  <c:v>Ag-108m</c:v>
                </c:pt>
                <c:pt idx="4">
                  <c:v>Ag-110m</c:v>
                </c:pt>
              </c:strCache>
            </c:strRef>
          </c:cat>
          <c:val>
            <c:numRef>
              <c:f>'TS1 Gamma Spec'!$C$38:$C$42</c:f>
              <c:numCache>
                <c:formatCode>0.00%</c:formatCode>
                <c:ptCount val="5"/>
                <c:pt idx="0">
                  <c:v>4.3409408476944571E-2</c:v>
                </c:pt>
                <c:pt idx="1">
                  <c:v>2.4126688402421985E-2</c:v>
                </c:pt>
                <c:pt idx="2">
                  <c:v>0.76385654401490455</c:v>
                </c:pt>
                <c:pt idx="3">
                  <c:v>9.3153237074988363E-2</c:v>
                </c:pt>
                <c:pt idx="4">
                  <c:v>7.5454122030740561E-2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F75-4A07-85E5-F65E6B02509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5B2-4B88-8020-111D1F8658C4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5B2-4B88-8020-111D1F8658C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'TS1 Gamma Spec'!$A$46:$A$47</c:f>
              <c:strCache>
                <c:ptCount val="2"/>
                <c:pt idx="0">
                  <c:v>Co-60</c:v>
                </c:pt>
                <c:pt idx="1">
                  <c:v>Ag-108m</c:v>
                </c:pt>
              </c:strCache>
            </c:strRef>
          </c:cat>
          <c:val>
            <c:numRef>
              <c:f>'TS1 Gamma Spec'!$C$46:$C$47</c:f>
              <c:numCache>
                <c:formatCode>0.00%</c:formatCode>
                <c:ptCount val="2"/>
                <c:pt idx="0">
                  <c:v>0.25293489861259338</c:v>
                </c:pt>
                <c:pt idx="1">
                  <c:v>0.74706510138740667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5B2-4B88-8020-111D1F8658C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52A-42F3-9CDE-86D84A743410}"/>
              </c:ext>
            </c:extLst>
          </c:dPt>
          <c:dPt>
            <c:idx val="1"/>
            <c:bubble3D val="0"/>
            <c:spPr>
              <a:solidFill>
                <a:schemeClr val="accent5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52A-42F3-9CDE-86D84A743410}"/>
              </c:ext>
            </c:extLst>
          </c:dPt>
          <c:dPt>
            <c:idx val="2"/>
            <c:bubble3D val="0"/>
            <c:spPr>
              <a:solidFill>
                <a:schemeClr val="accent5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52A-42F3-9CDE-86D84A743410}"/>
              </c:ext>
            </c:extLst>
          </c:dPt>
          <c:dPt>
            <c:idx val="3"/>
            <c:bubble3D val="0"/>
            <c:spPr>
              <a:solidFill>
                <a:schemeClr val="accent5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52A-42F3-9CDE-86D84A743410}"/>
              </c:ext>
            </c:extLst>
          </c:dPt>
          <c:dLbls>
            <c:dLbl>
              <c:idx val="0"/>
              <c:layout>
                <c:manualLayout>
                  <c:x val="-4.2571631671041069E-2"/>
                  <c:y val="7.689195100612423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52A-42F3-9CDE-86D84A7434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'TS2 Gamma Spec'!$A$11:$A$14</c:f>
              <c:strCache>
                <c:ptCount val="4"/>
                <c:pt idx="0">
                  <c:v>Na-22</c:v>
                </c:pt>
                <c:pt idx="1">
                  <c:v>Co-58</c:v>
                </c:pt>
                <c:pt idx="2">
                  <c:v>Co-60</c:v>
                </c:pt>
                <c:pt idx="3">
                  <c:v>Hf-172+</c:v>
                </c:pt>
              </c:strCache>
            </c:strRef>
          </c:cat>
          <c:val>
            <c:numRef>
              <c:f>'TS2 Gamma Spec'!$C$11:$C$14</c:f>
              <c:numCache>
                <c:formatCode>0.00%</c:formatCode>
                <c:ptCount val="4"/>
                <c:pt idx="0">
                  <c:v>8.3964887410719149E-4</c:v>
                </c:pt>
                <c:pt idx="1">
                  <c:v>6.3355324137178995E-2</c:v>
                </c:pt>
                <c:pt idx="2">
                  <c:v>3.4676408047543752E-3</c:v>
                </c:pt>
                <c:pt idx="3">
                  <c:v>0.93233738618395945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52A-42F3-9CDE-86D84A7434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108_AA5865A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BDC0482-C049-425E-AFA3-3A5DDAA4DFEC}" authorId="{44DFD2F3-CB7C-FBBD-F112-D836C7C3448A}" created="2026-04-09T22:05:02.86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857919913" sldId="264"/>
      <ac:spMk id="2" creationId="{6F93D572-9BB1-0FE2-A347-0FA5E35CF822}"/>
    </ac:deMkLst>
    <p188:txBody>
      <a:bodyPr/>
      <a:lstStyle/>
      <a:p>
        <a:r>
          <a:rPr lang="en-GB"/>
          <a:t>graphs would be clearer if they had consistent colours (e.g. if co-60 was same colour in each)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C82ED0-7452-4354-A24E-35FB24BF9A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6969E9-2182-2FF9-A02F-A1842CE2A4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66A77-BC89-4E24-A414-B6543411FF58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E84D48-5E89-47EA-5EE7-5780CF041D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69F5C8-55D8-4294-92FA-96C28702B9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A80C6-5E9B-493C-B5B8-6FAC8DE86E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783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E93C4-4239-4114-BAAE-F812F9F985BF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D9118-4487-47C1-9DEC-A41EF5C8B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07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IRN77= H+ is a cation resin. </a:t>
            </a:r>
          </a:p>
          <a:p>
            <a:r>
              <a:rPr lang="en-GB" dirty="0"/>
              <a:t>IRN78= OH- is an anion resin.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D9118-4487-47C1-9DEC-A41EF5C8BF2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687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~600 </a:t>
            </a:r>
            <a:r>
              <a:rPr lang="en-GB" dirty="0" err="1"/>
              <a:t>uSv</a:t>
            </a:r>
            <a:r>
              <a:rPr lang="en-GB" dirty="0"/>
              <a:t>/h in 2021.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D9118-4487-47C1-9DEC-A41EF5C8BF2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116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D9118-4487-47C1-9DEC-A41EF5C8BF2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770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1361455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0134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029200" cy="3852000"/>
          </a:xfrm>
          <a:prstGeom prst="rect">
            <a:avLst/>
          </a:prstGeo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24501" y="1304925"/>
            <a:ext cx="4876800" cy="3852000"/>
          </a:xfrm>
          <a:prstGeom prst="rect">
            <a:avLst/>
          </a:prstGeo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96B1B1A-8A60-7571-1DEF-DF9002566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10/04/2026</a:t>
            </a:fld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A238165-19F1-BC18-C20C-3CC3D2AFD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6600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1EE5152-9164-4EB5-EAF6-34C6622C3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81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897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4838699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4838699" cy="2846762"/>
          </a:xfrm>
          <a:prstGeom prst="rect">
            <a:avLst/>
          </a:prstGeo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62602" y="1304925"/>
            <a:ext cx="4838699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62603" y="2330075"/>
            <a:ext cx="4838698" cy="2846762"/>
          </a:xfrm>
          <a:prstGeom prst="rect">
            <a:avLst/>
          </a:prstGeo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0134600" cy="4603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3CDD2F5-1481-9908-2B81-B0CBF2B47D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10/04/2026</a:t>
            </a:fld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6B48C32-ECD3-49D3-C88A-0D6CD7761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6600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9971ACE-673D-0FE6-8E00-6A36AFB9B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81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672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10/04/2026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841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4305300" cy="48142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57201D5-8F5F-EFFC-D1C0-6AEE32BE39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10/04/2026</a:t>
            </a:fld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78B8663-1CEA-8953-DFF8-3DC54CD04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6600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21BB798-7151-8F54-8B80-FAE592194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81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458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10/04/2026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4549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967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40259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953054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98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701" y="2286000"/>
            <a:ext cx="3201066" cy="321310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25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02235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932876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92225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727778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780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165468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165468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670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1654683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ECD2-7228-FC6F-D057-E1D38172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10/04/2026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1347-B148-1746-115D-B3672939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C7FE-56F7-317A-6A29-7F808D2B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900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165468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99" y="4700187"/>
            <a:ext cx="11654683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1FB1F-7BDA-DC86-9EF3-DB36350C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4339-5CB2-7EDB-C9AA-C007FA14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CC8-EC59-1A12-7C24-DEA423BC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1343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383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0EE24-2BFB-8E46-2E66-3BA36D5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10/04/2026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556D-B5E1-EF44-908B-500C8837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4910F-1642-C042-4D26-BC4F3A5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</p:spPr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9794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5580000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5580000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1380" y="1304925"/>
            <a:ext cx="5580001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379" y="2330075"/>
            <a:ext cx="5580003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0523E-13BC-6AF4-F44B-1E81F50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CC21D-81ED-0C7F-2CF7-CFDE2301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BA4D1-1395-871F-083F-CCC3ADA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6315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01503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825382" cy="48142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F7D06-9178-0519-324E-D3FAE155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D0C21-14CC-0A4D-09D2-207115B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D343D-82C5-3AAA-AADD-2197F99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90711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6199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06270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55372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283479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40259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6759497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7701" y="2286000"/>
            <a:ext cx="3644900" cy="321310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3526" y="2286000"/>
            <a:ext cx="3644900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65614" y="2286000"/>
            <a:ext cx="3644900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16459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1554707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9163027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7843107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165468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165468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473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1654683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ECD2-7228-FC6F-D057-E1D38172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1347-B148-1746-115D-B3672939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C7FE-56F7-317A-6A29-7F808D2B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504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165468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99" y="4700187"/>
            <a:ext cx="11654683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1FB1F-7BDA-DC86-9EF3-DB36350C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10/04/2026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4339-5CB2-7EDB-C9AA-C007FA14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CC8-EC59-1A12-7C24-DEA423BC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0530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383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0EE24-2BFB-8E46-2E66-3BA36D5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556D-B5E1-EF44-908B-500C8837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4910F-1642-C042-4D26-BC4F3A5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</p:spPr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1619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5580000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5580000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1380" y="1304925"/>
            <a:ext cx="5580001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379" y="2330075"/>
            <a:ext cx="5580003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0523E-13BC-6AF4-F44B-1E81F50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CC21D-81ED-0C7F-2CF7-CFDE2301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BA4D1-1395-871F-083F-CCC3ADA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86241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17109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825382" cy="481428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F7D06-9178-0519-324E-D3FAE155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D0C21-14CC-0A4D-09D2-207115B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D343D-82C5-3AAA-AADD-2197F99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774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98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7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25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02235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6236092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480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747815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3910029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013460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01346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10/04/2026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6600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81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264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0134600" cy="3587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0134601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09D4965-8177-C8A9-33AC-754C0ED554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10/04/2026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01BF125-5608-918B-79E5-BE6B8E111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6600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51BFCBE-908C-8ECE-F8ED-964778AC7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81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12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0134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4700187"/>
            <a:ext cx="10134600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4611373-ED99-15C4-4B72-2A9B821EAC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10/04/2026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ED30078-44D0-E5C0-B24D-510F1391F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6600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2F11EA8-20E4-A501-59E7-89936990B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81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187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E97D3-004E-241C-1F4D-DA2001CE04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" y="1"/>
            <a:ext cx="12190813" cy="6857998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0781EEC-C938-86FA-B882-0B112DC0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7086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BCFD7A-BAD1-80E9-241B-1E0D4B057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659" y="1304925"/>
            <a:ext cx="116546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79682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3"/>
          </a:solidFill>
          <a:latin typeface="+mj-lt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E97D3-004E-241C-1F4D-DA2001CE042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" y="333"/>
            <a:ext cx="12190813" cy="6857332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0781EEC-C938-86FA-B882-0B112DC0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7086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BCFD7A-BAD1-80E9-241B-1E0D4B057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659" y="1304925"/>
            <a:ext cx="1008184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23255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6" r:id="rId3"/>
    <p:sldLayoutId id="2147483724" r:id="rId4"/>
    <p:sldLayoutId id="2147483725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3"/>
          </a:solidFill>
          <a:latin typeface="+mj-lt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AB5F44-508E-D5E3-9686-E5DB5331D65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" y="761"/>
            <a:ext cx="12189289" cy="685647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592D61-4A60-6946-D1E3-5AC93DE8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C4AB4-12A7-2444-B999-E190C2D00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046E3D24-6BCE-48F4-B6DB-AB007E8B5F8E}" type="datetimeFigureOut">
              <a:rPr lang="en-GB" smtClean="0"/>
              <a:pPr/>
              <a:t>10/04/2026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43241-55FA-000D-E911-88A86A203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6D9DA-6B18-0AEA-604C-ADB3F8C64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71A0C6-6FDD-31C0-2DA4-598F59053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304925"/>
            <a:ext cx="11654683" cy="3865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737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1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03088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76767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AB5F44-508E-D5E3-9686-E5DB5331D65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" y="762"/>
            <a:ext cx="12189289" cy="685647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592D61-4A60-6946-D1E3-5AC93DE8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C4AB4-12A7-2444-B999-E190C2D00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046E3D24-6BCE-48F4-B6DB-AB007E8B5F8E}" type="datetimeFigureOut">
              <a:rPr lang="en-GB" smtClean="0"/>
              <a:pPr/>
              <a:t>10/04/2026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43241-55FA-000D-E911-88A86A203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6D9DA-6B18-0AEA-604C-ADB3F8C64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71A0C6-6FDD-31C0-2DA4-598F59053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304925"/>
            <a:ext cx="11654683" cy="3865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238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2" r:id="rId12"/>
    <p:sldLayoutId id="214748374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03088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76767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package" Target="../embeddings/Microsoft_Visio_Drawing.vsdx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jpg"/><Relationship Id="rId5" Type="http://schemas.openxmlformats.org/officeDocument/2006/relationships/image" Target="../media/image6.emf"/><Relationship Id="rId4" Type="http://schemas.openxmlformats.org/officeDocument/2006/relationships/package" Target="../embeddings/Microsoft_Visio_Drawing1.vsd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8_AA5865A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B5CD0-94BB-02A9-D0D6-755513A29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" y="2557461"/>
            <a:ext cx="5892800" cy="1138240"/>
          </a:xfrm>
        </p:spPr>
        <p:txBody>
          <a:bodyPr/>
          <a:lstStyle/>
          <a:p>
            <a:r>
              <a:rPr lang="en-GB" dirty="0"/>
              <a:t>Keeping an “Ion” ISIS’ Challenging Wastes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A80B9D-A009-468E-DD38-1C459E82E2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Melissa Collier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CC80D5-0EB8-807C-B0E7-140CDCF28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April 2026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74B5C1-29F6-1EB4-999A-2723F072B5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ICANS XXV, Malmo</a:t>
            </a:r>
          </a:p>
        </p:txBody>
      </p:sp>
    </p:spTree>
    <p:extLst>
      <p:ext uri="{BB962C8B-B14F-4D97-AF65-F5344CB8AC3E}">
        <p14:creationId xmlns:p14="http://schemas.microsoft.com/office/powerpoint/2010/main" val="1481826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3C9F5-B9F1-0B64-A110-BE4BCA423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IEC Sampling at RAL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279C2-7D4F-BF02-3D10-985328073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616738" cy="435133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Sampling and analysis required..</a:t>
            </a:r>
          </a:p>
          <a:p>
            <a:r>
              <a:rPr lang="en-GB" dirty="0"/>
              <a:t>Challenging from a radiation protection perspective…</a:t>
            </a:r>
          </a:p>
          <a:p>
            <a:pPr marL="0" indent="0">
              <a:buNone/>
            </a:pPr>
            <a:r>
              <a:rPr lang="en-GB" i="1" dirty="0"/>
              <a:t>(TS1 high H-3 and TS2 high gamma dose). </a:t>
            </a:r>
          </a:p>
          <a:p>
            <a:r>
              <a:rPr lang="en-GB" dirty="0"/>
              <a:t>Potential dose rates- up to 140 mSv/h (hands) 2-3 mSv/h (body).</a:t>
            </a:r>
          </a:p>
          <a:p>
            <a:r>
              <a:rPr lang="en-GB" dirty="0"/>
              <a:t>PPE/RPE required. </a:t>
            </a:r>
          </a:p>
          <a:p>
            <a:r>
              <a:rPr lang="en-GB" dirty="0"/>
              <a:t>Sampling will be inside modular containment. </a:t>
            </a:r>
          </a:p>
          <a:p>
            <a:r>
              <a:rPr lang="en-GB" dirty="0"/>
              <a:t>Extremity dosimeters- eyes and fingers.</a:t>
            </a:r>
          </a:p>
          <a:p>
            <a:r>
              <a:rPr lang="en-GB" dirty="0"/>
              <a:t>H-3 in urine testing. </a:t>
            </a:r>
          </a:p>
          <a:p>
            <a:r>
              <a:rPr lang="en-GB" dirty="0"/>
              <a:t>Selected IECs will be sampled. 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i="1" dirty="0"/>
              <a:t>Sampling scheduled- May 2026. </a:t>
            </a:r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5CFAC52-1513-337C-8D33-5F81AB77EB38}"/>
              </a:ext>
            </a:extLst>
          </p:cNvPr>
          <p:cNvGrpSpPr/>
          <p:nvPr/>
        </p:nvGrpSpPr>
        <p:grpSpPr>
          <a:xfrm>
            <a:off x="8730142" y="667742"/>
            <a:ext cx="2149792" cy="3687834"/>
            <a:chOff x="0" y="0"/>
            <a:chExt cx="1676400" cy="3305175"/>
          </a:xfrm>
        </p:grpSpPr>
        <p:sp>
          <p:nvSpPr>
            <p:cNvPr id="5" name="Cylinder 4">
              <a:extLst>
                <a:ext uri="{FF2B5EF4-FFF2-40B4-BE49-F238E27FC236}">
                  <a16:creationId xmlns:a16="http://schemas.microsoft.com/office/drawing/2014/main" id="{E7BDB0DB-2C9B-B5F9-B039-581160E25EA1}"/>
                </a:ext>
              </a:extLst>
            </p:cNvPr>
            <p:cNvSpPr/>
            <p:nvPr/>
          </p:nvSpPr>
          <p:spPr>
            <a:xfrm>
              <a:off x="0" y="0"/>
              <a:ext cx="1676400" cy="3305175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" name="Multiplication Sign 5">
              <a:extLst>
                <a:ext uri="{FF2B5EF4-FFF2-40B4-BE49-F238E27FC236}">
                  <a16:creationId xmlns:a16="http://schemas.microsoft.com/office/drawing/2014/main" id="{871BA3B3-4955-4B36-0BC8-F366CE43E08B}"/>
                </a:ext>
              </a:extLst>
            </p:cNvPr>
            <p:cNvSpPr/>
            <p:nvPr/>
          </p:nvSpPr>
          <p:spPr>
            <a:xfrm>
              <a:off x="66675" y="485775"/>
              <a:ext cx="476250" cy="495300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7" name="Multiplication Sign 6">
              <a:extLst>
                <a:ext uri="{FF2B5EF4-FFF2-40B4-BE49-F238E27FC236}">
                  <a16:creationId xmlns:a16="http://schemas.microsoft.com/office/drawing/2014/main" id="{C535D81C-2F9A-1BFC-CB87-2FAA984F047A}"/>
                </a:ext>
              </a:extLst>
            </p:cNvPr>
            <p:cNvSpPr/>
            <p:nvPr/>
          </p:nvSpPr>
          <p:spPr>
            <a:xfrm>
              <a:off x="1190625" y="495300"/>
              <a:ext cx="476250" cy="495300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" name="Multiplication Sign 7">
              <a:extLst>
                <a:ext uri="{FF2B5EF4-FFF2-40B4-BE49-F238E27FC236}">
                  <a16:creationId xmlns:a16="http://schemas.microsoft.com/office/drawing/2014/main" id="{58899798-D93C-D9A5-55F1-736E1CE49E14}"/>
                </a:ext>
              </a:extLst>
            </p:cNvPr>
            <p:cNvSpPr/>
            <p:nvPr/>
          </p:nvSpPr>
          <p:spPr>
            <a:xfrm>
              <a:off x="38100" y="1419225"/>
              <a:ext cx="476250" cy="495300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" name="Multiplication Sign 8">
              <a:extLst>
                <a:ext uri="{FF2B5EF4-FFF2-40B4-BE49-F238E27FC236}">
                  <a16:creationId xmlns:a16="http://schemas.microsoft.com/office/drawing/2014/main" id="{30646931-2BE8-97DD-18F1-D3CC1EE4B5F1}"/>
                </a:ext>
              </a:extLst>
            </p:cNvPr>
            <p:cNvSpPr/>
            <p:nvPr/>
          </p:nvSpPr>
          <p:spPr>
            <a:xfrm>
              <a:off x="1162050" y="1419225"/>
              <a:ext cx="476250" cy="495300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0" name="Multiplication Sign 9">
              <a:extLst>
                <a:ext uri="{FF2B5EF4-FFF2-40B4-BE49-F238E27FC236}">
                  <a16:creationId xmlns:a16="http://schemas.microsoft.com/office/drawing/2014/main" id="{AD5FC8C2-78E8-3426-8813-B3152A096128}"/>
                </a:ext>
              </a:extLst>
            </p:cNvPr>
            <p:cNvSpPr/>
            <p:nvPr/>
          </p:nvSpPr>
          <p:spPr>
            <a:xfrm>
              <a:off x="57150" y="2466975"/>
              <a:ext cx="476250" cy="495300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1" name="Multiplication Sign 10">
              <a:extLst>
                <a:ext uri="{FF2B5EF4-FFF2-40B4-BE49-F238E27FC236}">
                  <a16:creationId xmlns:a16="http://schemas.microsoft.com/office/drawing/2014/main" id="{0FEAA4DA-4745-7D64-0B8C-11359825E566}"/>
                </a:ext>
              </a:extLst>
            </p:cNvPr>
            <p:cNvSpPr/>
            <p:nvPr/>
          </p:nvSpPr>
          <p:spPr>
            <a:xfrm>
              <a:off x="1200150" y="2514600"/>
              <a:ext cx="476250" cy="495300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30FC6A3-E446-4D94-CFD2-E2C7523D153D}"/>
              </a:ext>
            </a:extLst>
          </p:cNvPr>
          <p:cNvGrpSpPr/>
          <p:nvPr/>
        </p:nvGrpSpPr>
        <p:grpSpPr>
          <a:xfrm>
            <a:off x="6370198" y="675623"/>
            <a:ext cx="2049209" cy="3627935"/>
            <a:chOff x="0" y="0"/>
            <a:chExt cx="2295525" cy="3914775"/>
          </a:xfrm>
        </p:grpSpPr>
        <p:sp>
          <p:nvSpPr>
            <p:cNvPr id="13" name="Cylinder 12">
              <a:extLst>
                <a:ext uri="{FF2B5EF4-FFF2-40B4-BE49-F238E27FC236}">
                  <a16:creationId xmlns:a16="http://schemas.microsoft.com/office/drawing/2014/main" id="{E0715417-E3D0-B14A-C5B3-7FFA6ABE53B7}"/>
                </a:ext>
              </a:extLst>
            </p:cNvPr>
            <p:cNvSpPr/>
            <p:nvPr/>
          </p:nvSpPr>
          <p:spPr>
            <a:xfrm>
              <a:off x="0" y="0"/>
              <a:ext cx="2295525" cy="3914775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4" name="Cylinder 13">
              <a:extLst>
                <a:ext uri="{FF2B5EF4-FFF2-40B4-BE49-F238E27FC236}">
                  <a16:creationId xmlns:a16="http://schemas.microsoft.com/office/drawing/2014/main" id="{8F019897-518A-70F5-F5A6-77EFB2F90D23}"/>
                </a:ext>
              </a:extLst>
            </p:cNvPr>
            <p:cNvSpPr/>
            <p:nvPr/>
          </p:nvSpPr>
          <p:spPr>
            <a:xfrm>
              <a:off x="1066800" y="161925"/>
              <a:ext cx="123825" cy="3514725"/>
            </a:xfrm>
            <a:prstGeom prst="can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6FB7405-232F-4FC4-CB99-753302CDC3EA}"/>
                </a:ext>
              </a:extLst>
            </p:cNvPr>
            <p:cNvSpPr/>
            <p:nvPr/>
          </p:nvSpPr>
          <p:spPr>
            <a:xfrm>
              <a:off x="1104900" y="704850"/>
              <a:ext cx="45085" cy="46672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87570C-00FF-2785-DEE1-D7E13DB58179}"/>
                </a:ext>
              </a:extLst>
            </p:cNvPr>
            <p:cNvSpPr/>
            <p:nvPr/>
          </p:nvSpPr>
          <p:spPr>
            <a:xfrm>
              <a:off x="1114425" y="1514475"/>
              <a:ext cx="45085" cy="46672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C941403-1FF1-BCF5-8636-C78E9A3E4A2F}"/>
                </a:ext>
              </a:extLst>
            </p:cNvPr>
            <p:cNvSpPr/>
            <p:nvPr/>
          </p:nvSpPr>
          <p:spPr>
            <a:xfrm>
              <a:off x="1104900" y="2314575"/>
              <a:ext cx="45085" cy="46672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224117E-D5C9-8885-AC6B-98E5E4ACDF37}"/>
                </a:ext>
              </a:extLst>
            </p:cNvPr>
            <p:cNvSpPr/>
            <p:nvPr/>
          </p:nvSpPr>
          <p:spPr>
            <a:xfrm>
              <a:off x="1114425" y="3095625"/>
              <a:ext cx="45085" cy="46672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0CB8CFF-F6B5-4F69-2248-DC92B92C6E83}"/>
                </a:ext>
              </a:extLst>
            </p:cNvPr>
            <p:cNvSpPr/>
            <p:nvPr/>
          </p:nvSpPr>
          <p:spPr>
            <a:xfrm rot="10548114">
              <a:off x="1076325" y="3648075"/>
              <a:ext cx="129000" cy="147254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958A884-0786-54BE-786E-D4A8AA47C6F9}"/>
                </a:ext>
              </a:extLst>
            </p:cNvPr>
            <p:cNvSpPr/>
            <p:nvPr/>
          </p:nvSpPr>
          <p:spPr>
            <a:xfrm rot="16200000">
              <a:off x="1115060" y="-66040"/>
              <a:ext cx="45085" cy="4667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BF492CF-8975-556A-FC34-A468DEA5BD56}"/>
              </a:ext>
            </a:extLst>
          </p:cNvPr>
          <p:cNvSpPr txBox="1"/>
          <p:nvPr/>
        </p:nvSpPr>
        <p:spPr>
          <a:xfrm>
            <a:off x="7571276" y="4358297"/>
            <a:ext cx="24643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 dirty="0"/>
              <a:t>Proposed samples required.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AA3F752-FDA5-2C60-F9AD-61A7C1176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758" y="4851362"/>
            <a:ext cx="2721768" cy="155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03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27086-0545-7BCA-8D8D-5E6D790BC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Characterisation Plans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9B3A4-2DF3-9B66-0AC0-C81DF6278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482650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Best available technique (BAT) assessment: </a:t>
            </a:r>
          </a:p>
          <a:p>
            <a:r>
              <a:rPr lang="en-GB" i="1" dirty="0"/>
              <a:t>Determine if any disposal routes available e.g. incineration. </a:t>
            </a:r>
          </a:p>
          <a:p>
            <a:r>
              <a:rPr lang="en-GB" i="1" dirty="0"/>
              <a:t>Determine if treatment technically feasible and beneficial. </a:t>
            </a:r>
          </a:p>
          <a:p>
            <a:r>
              <a:rPr lang="en-GB" i="1" dirty="0"/>
              <a:t>May need to consider TS1 and TS2 IECs differently… </a:t>
            </a:r>
          </a:p>
          <a:p>
            <a:pPr marL="0" indent="0">
              <a:buNone/>
            </a:pPr>
            <a:endParaRPr lang="en-GB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74B0F8-6DCD-F224-2186-9F3BC68628DF}"/>
              </a:ext>
            </a:extLst>
          </p:cNvPr>
          <p:cNvSpPr/>
          <p:nvPr/>
        </p:nvSpPr>
        <p:spPr>
          <a:xfrm>
            <a:off x="7225284" y="1291209"/>
            <a:ext cx="1746504" cy="9601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Retrieve resin from IECs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63E407-5996-9464-49B7-7F9223AF42F0}"/>
              </a:ext>
            </a:extLst>
          </p:cNvPr>
          <p:cNvSpPr/>
          <p:nvPr/>
        </p:nvSpPr>
        <p:spPr>
          <a:xfrm>
            <a:off x="5222748" y="2984495"/>
            <a:ext cx="1746504" cy="9601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Treatment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D547F9-8419-9FB6-C4D4-BBFB5EAA5217}"/>
              </a:ext>
            </a:extLst>
          </p:cNvPr>
          <p:cNvSpPr/>
          <p:nvPr/>
        </p:nvSpPr>
        <p:spPr>
          <a:xfrm>
            <a:off x="5222748" y="4177284"/>
            <a:ext cx="1746504" cy="9601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Package for Transport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397EF8-B03C-8A74-BCF9-742C656C3FD5}"/>
              </a:ext>
            </a:extLst>
          </p:cNvPr>
          <p:cNvSpPr/>
          <p:nvPr/>
        </p:nvSpPr>
        <p:spPr>
          <a:xfrm>
            <a:off x="5222748" y="5436108"/>
            <a:ext cx="1746504" cy="9601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Disposal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C7FB99-898D-A424-062F-ECD6F7753D3C}"/>
              </a:ext>
            </a:extLst>
          </p:cNvPr>
          <p:cNvSpPr/>
          <p:nvPr/>
        </p:nvSpPr>
        <p:spPr>
          <a:xfrm>
            <a:off x="7225284" y="3000534"/>
            <a:ext cx="1746504" cy="9601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Package for Transport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E9ED12-EA07-1727-4601-FEDBD3B61663}"/>
              </a:ext>
            </a:extLst>
          </p:cNvPr>
          <p:cNvSpPr/>
          <p:nvPr/>
        </p:nvSpPr>
        <p:spPr>
          <a:xfrm>
            <a:off x="7226808" y="4177284"/>
            <a:ext cx="1746504" cy="9601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Disposal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93E39D-2E5D-D803-11AC-F4105A16BD59}"/>
              </a:ext>
            </a:extLst>
          </p:cNvPr>
          <p:cNvSpPr/>
          <p:nvPr/>
        </p:nvSpPr>
        <p:spPr>
          <a:xfrm>
            <a:off x="9227820" y="2984495"/>
            <a:ext cx="1746504" cy="9601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Condition (grout)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29A927-1BD2-47CB-0EFD-0CF989118979}"/>
              </a:ext>
            </a:extLst>
          </p:cNvPr>
          <p:cNvSpPr/>
          <p:nvPr/>
        </p:nvSpPr>
        <p:spPr>
          <a:xfrm>
            <a:off x="9229344" y="4177284"/>
            <a:ext cx="1746504" cy="9601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Package for Interim Storage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4FB0AC-B2B4-8D49-F24C-A97B8CD204EA}"/>
              </a:ext>
            </a:extLst>
          </p:cNvPr>
          <p:cNvSpPr/>
          <p:nvPr/>
        </p:nvSpPr>
        <p:spPr>
          <a:xfrm>
            <a:off x="9229344" y="5436108"/>
            <a:ext cx="1746504" cy="9601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Geological Disposal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AF77C9-2225-01C9-DE61-9A16F2005DFB}"/>
              </a:ext>
            </a:extLst>
          </p:cNvPr>
          <p:cNvSpPr txBox="1"/>
          <p:nvPr/>
        </p:nvSpPr>
        <p:spPr>
          <a:xfrm>
            <a:off x="5321808" y="2540841"/>
            <a:ext cx="19034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/>
              <a:t>If treatment appropriate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A1DEFD-0460-77D6-9546-3347C34609A4}"/>
              </a:ext>
            </a:extLst>
          </p:cNvPr>
          <p:cNvSpPr txBox="1"/>
          <p:nvPr/>
        </p:nvSpPr>
        <p:spPr>
          <a:xfrm>
            <a:off x="7225284" y="2522294"/>
            <a:ext cx="19034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/>
              <a:t>If disposal route available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FC6B28-E044-A631-1912-BDA668617D71}"/>
              </a:ext>
            </a:extLst>
          </p:cNvPr>
          <p:cNvSpPr txBox="1"/>
          <p:nvPr/>
        </p:nvSpPr>
        <p:spPr>
          <a:xfrm>
            <a:off x="9035034" y="2531486"/>
            <a:ext cx="21320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/>
              <a:t>If geological disposal required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BF4963-0DFA-D26D-B856-F5D0E04941B4}"/>
              </a:ext>
            </a:extLst>
          </p:cNvPr>
          <p:cNvSpPr/>
          <p:nvPr/>
        </p:nvSpPr>
        <p:spPr>
          <a:xfrm>
            <a:off x="9227820" y="1304925"/>
            <a:ext cx="1746504" cy="9601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Dispose of Columns </a:t>
            </a:r>
          </a:p>
        </p:txBody>
      </p:sp>
    </p:spTree>
    <p:extLst>
      <p:ext uri="{BB962C8B-B14F-4D97-AF65-F5344CB8AC3E}">
        <p14:creationId xmlns:p14="http://schemas.microsoft.com/office/powerpoint/2010/main" val="860162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01B08-67B8-14CA-8DA7-5F7F8856E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781228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38DAC0-23A7-961B-9AEF-C50D7DDF30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Target Station 1 (TS1)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CA05F93-A0D0-8474-BE25-094326B0B6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Target Station 2 (TS2)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175E368-9C79-FC01-2BCD-703172C75C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379" y="2330075"/>
            <a:ext cx="4848591" cy="938906"/>
          </a:xfrm>
        </p:spPr>
        <p:txBody>
          <a:bodyPr/>
          <a:lstStyle/>
          <a:p>
            <a:r>
              <a:rPr lang="en-GB" dirty="0"/>
              <a:t>Target cooling circuit (</a:t>
            </a:r>
            <a:r>
              <a:rPr lang="en-GB" dirty="0" err="1"/>
              <a:t>demin</a:t>
            </a:r>
            <a:r>
              <a:rPr lang="en-GB" dirty="0"/>
              <a:t> water).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AA8DEEA-0104-F099-5381-94E0F1C44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ISIS’ </a:t>
            </a:r>
            <a:r>
              <a:rPr lang="en-GB" dirty="0" err="1"/>
              <a:t>TRaM</a:t>
            </a:r>
            <a:r>
              <a:rPr lang="en-GB" dirty="0"/>
              <a:t> Circuits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EED9BE4-E25D-12B1-D45C-D3BABB0858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235005"/>
              </p:ext>
            </p:extLst>
          </p:nvPr>
        </p:nvGraphicFramePr>
        <p:xfrm>
          <a:off x="404813" y="2281237"/>
          <a:ext cx="3411752" cy="327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3019449" imgH="2895632" progId="Visio.Drawing.15">
                  <p:embed/>
                </p:oleObj>
              </mc:Choice>
              <mc:Fallback>
                <p:oleObj name="Visio" r:id="rId2" imgW="3019449" imgH="2895632" progId="Visio.Drawing.15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EED9BE4-E25D-12B1-D45C-D3BABB0858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2281237"/>
                        <a:ext cx="3411752" cy="3271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3B9892C2-CE20-C5B8-BAF8-A46652F103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8871261"/>
              </p:ext>
            </p:extLst>
          </p:nvPr>
        </p:nvGraphicFramePr>
        <p:xfrm>
          <a:off x="3868102" y="2281236"/>
          <a:ext cx="2087949" cy="327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1847995" imgH="2895632" progId="Visio.Drawing.15">
                  <p:embed/>
                </p:oleObj>
              </mc:Choice>
              <mc:Fallback>
                <p:oleObj name="Visio" r:id="rId4" imgW="1847995" imgH="2895632" progId="Visio.Drawing.15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3B9892C2-CE20-C5B8-BAF8-A46652F103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8102" y="2281236"/>
                        <a:ext cx="2087949" cy="32718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Content Placeholder 7" descr="Diagram, engineering drawing&#10;&#10;Description automatically generated">
            <a:extLst>
              <a:ext uri="{FF2B5EF4-FFF2-40B4-BE49-F238E27FC236}">
                <a16:creationId xmlns:a16="http://schemas.microsoft.com/office/drawing/2014/main" id="{1E7B36C3-3C5E-E4FE-31A1-5D9B88CC12D4}"/>
              </a:ext>
            </a:extLst>
          </p:cNvPr>
          <p:cNvPicPr>
            <a:picLocks noGrp="1"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1379" y="3087163"/>
            <a:ext cx="4383467" cy="246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588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0EACD-C9A2-B86D-ACB4-F67293E9E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ISIS’ Ion Exchange Columns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7146A-AECF-18A7-C3DF-0BC17D1F8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Controls coolant chemistry in the </a:t>
            </a:r>
            <a:r>
              <a:rPr lang="en-GB" dirty="0" err="1"/>
              <a:t>TRaM</a:t>
            </a:r>
            <a:r>
              <a:rPr lang="en-GB" dirty="0"/>
              <a:t> circuits. </a:t>
            </a:r>
          </a:p>
          <a:p>
            <a:r>
              <a:rPr lang="en-GB" dirty="0"/>
              <a:t>Shielded ion exchange columns (IECs). </a:t>
            </a:r>
          </a:p>
          <a:p>
            <a:r>
              <a:rPr lang="en-GB" dirty="0"/>
              <a:t>Amberlite IRN77 (H+) and IRN78 (OH-).</a:t>
            </a:r>
          </a:p>
          <a:p>
            <a:r>
              <a:rPr lang="en-GB" dirty="0"/>
              <a:t>20 IECs on the RAL radioactive waste inventory. </a:t>
            </a:r>
          </a:p>
          <a:p>
            <a:r>
              <a:rPr lang="en-GB" dirty="0"/>
              <a:t>Problematic waste- not disposable.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6" descr="A person holding a white cylinder&#10;&#10;AI-generated content may be incorrect.">
            <a:extLst>
              <a:ext uri="{FF2B5EF4-FFF2-40B4-BE49-F238E27FC236}">
                <a16:creationId xmlns:a16="http://schemas.microsoft.com/office/drawing/2014/main" id="{B1B2CA6F-2B9E-F025-6853-DF6FC4713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648" y="3609056"/>
            <a:ext cx="1942084" cy="259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 yellow cylinder with a red cloth on it&#10;&#10;AI-generated content may be incorrect.">
            <a:extLst>
              <a:ext uri="{FF2B5EF4-FFF2-40B4-BE49-F238E27FC236}">
                <a16:creationId xmlns:a16="http://schemas.microsoft.com/office/drawing/2014/main" id="{907374FB-7778-3284-A2F8-54BD3F0B8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177" y="906303"/>
            <a:ext cx="1777561" cy="237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 yellow cylinder with a blue tag&#10;&#10;AI-generated content may be incorrect.">
            <a:extLst>
              <a:ext uri="{FF2B5EF4-FFF2-40B4-BE49-F238E27FC236}">
                <a16:creationId xmlns:a16="http://schemas.microsoft.com/office/drawing/2014/main" id="{D89EAABE-7BDC-6C79-F697-C47225B8E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615" y="906303"/>
            <a:ext cx="1777562" cy="237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B2F027-1A99-82E4-080E-C7818C3961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962" y="3609056"/>
            <a:ext cx="1947362" cy="2596482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4C6C509-D3B5-3604-3BA9-DFCC6BF8FEB8}"/>
              </a:ext>
            </a:extLst>
          </p:cNvPr>
          <p:cNvCxnSpPr/>
          <p:nvPr/>
        </p:nvCxnSpPr>
        <p:spPr>
          <a:xfrm flipH="1">
            <a:off x="6665976" y="2715768"/>
            <a:ext cx="1073348" cy="18288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373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5EAA2-1EE5-9753-B952-40C407615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Legacy IECs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C8745-332A-C386-3B13-BFA0C4D9E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3939540" cy="4351338"/>
          </a:xfrm>
        </p:spPr>
        <p:txBody>
          <a:bodyPr/>
          <a:lstStyle/>
          <a:p>
            <a:r>
              <a:rPr lang="en-GB" dirty="0"/>
              <a:t>Legacy waste ~1990s-2010s. </a:t>
            </a:r>
          </a:p>
          <a:p>
            <a:r>
              <a:rPr lang="en-GB" dirty="0"/>
              <a:t>Trial for characterisation, processing and disposal of 7x IECs offsite. </a:t>
            </a:r>
          </a:p>
          <a:p>
            <a:r>
              <a:rPr lang="en-GB" dirty="0"/>
              <a:t>Initial characterisation- intermediate level waste (ILW). </a:t>
            </a:r>
          </a:p>
          <a:p>
            <a:r>
              <a:rPr lang="en-GB" dirty="0"/>
              <a:t>Average activity concentration- 6.33E+05 Bq/g. </a:t>
            </a:r>
          </a:p>
          <a:p>
            <a:r>
              <a:rPr lang="en-GB" dirty="0"/>
              <a:t>Alpha detected up to 840 Bq/g.</a:t>
            </a:r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1EC2DF4-430C-34C3-E67F-8B571CCDED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4634783"/>
              </p:ext>
            </p:extLst>
          </p:nvPr>
        </p:nvGraphicFramePr>
        <p:xfrm>
          <a:off x="5861304" y="3557015"/>
          <a:ext cx="4562856" cy="2776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7A26904-BB99-47FD-B75A-D196505DAE68}"/>
              </a:ext>
            </a:extLst>
          </p:cNvPr>
          <p:cNvSpPr txBox="1"/>
          <p:nvPr/>
        </p:nvSpPr>
        <p:spPr>
          <a:xfrm>
            <a:off x="7299962" y="6245207"/>
            <a:ext cx="2410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/>
              <a:t>Average % contribution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2F353EA-FBC3-1E82-8606-B8F7BDABA3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9413799"/>
              </p:ext>
            </p:extLst>
          </p:nvPr>
        </p:nvGraphicFramePr>
        <p:xfrm>
          <a:off x="4608576" y="443516"/>
          <a:ext cx="5943600" cy="3113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62214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00CFC-7642-8030-C047-5D6047FBB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Legacy IECs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376A34-55AC-3D30-3F4C-5F4B251FC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6353556" cy="4351338"/>
          </a:xfrm>
        </p:spPr>
        <p:txBody>
          <a:bodyPr/>
          <a:lstStyle/>
          <a:p>
            <a:r>
              <a:rPr lang="en-GB" dirty="0"/>
              <a:t>Radionuclides (excluding H-3) and activity inconsistent across the IECs: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F64138F-8FCF-1893-0373-7DB3938AB2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4145325"/>
              </p:ext>
            </p:extLst>
          </p:nvPr>
        </p:nvGraphicFramePr>
        <p:xfrm>
          <a:off x="106680" y="1654969"/>
          <a:ext cx="5763768" cy="3419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244CFC2-9579-8E40-FA33-0732DD0B1741}"/>
              </a:ext>
            </a:extLst>
          </p:cNvPr>
          <p:cNvSpPr txBox="1"/>
          <p:nvPr/>
        </p:nvSpPr>
        <p:spPr>
          <a:xfrm>
            <a:off x="1564386" y="5212487"/>
            <a:ext cx="2660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/>
              <a:t>% contribution, IEC Y02261</a:t>
            </a:r>
          </a:p>
          <a:p>
            <a:r>
              <a:rPr lang="en-GB" sz="1600" i="1" dirty="0"/>
              <a:t>(TS1 target plates IEC)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21A25A5-36A5-F6EC-A516-60D892F2FC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9456028"/>
              </p:ext>
            </p:extLst>
          </p:nvPr>
        </p:nvGraphicFramePr>
        <p:xfrm>
          <a:off x="5315902" y="1654968"/>
          <a:ext cx="5400675" cy="3548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584CD5D-10A2-2905-DB45-4A64224795DB}"/>
              </a:ext>
            </a:extLst>
          </p:cNvPr>
          <p:cNvSpPr txBox="1"/>
          <p:nvPr/>
        </p:nvSpPr>
        <p:spPr>
          <a:xfrm>
            <a:off x="6780276" y="5270768"/>
            <a:ext cx="28597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i="1" dirty="0"/>
              <a:t>% contribution, IEC B02571</a:t>
            </a:r>
          </a:p>
          <a:p>
            <a:r>
              <a:rPr lang="en-GB" sz="1600" i="1" dirty="0"/>
              <a:t>(TS1 target plates IEC)</a:t>
            </a:r>
          </a:p>
        </p:txBody>
      </p:sp>
    </p:spTree>
    <p:extLst>
      <p:ext uri="{BB962C8B-B14F-4D97-AF65-F5344CB8AC3E}">
        <p14:creationId xmlns:p14="http://schemas.microsoft.com/office/powerpoint/2010/main" val="324217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59F64-5054-F072-C391-8573F2789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Legacy IECs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7C32-E75C-334D-8360-E5F521C31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Further analysis on initial samples. </a:t>
            </a:r>
          </a:p>
          <a:p>
            <a:r>
              <a:rPr lang="en-GB" dirty="0"/>
              <a:t>Alpha &gt;Am-241 energy (ruled out Gd-148). </a:t>
            </a:r>
          </a:p>
          <a:p>
            <a:r>
              <a:rPr lang="en-GB" dirty="0"/>
              <a:t>Further samples collected at different depths.</a:t>
            </a:r>
          </a:p>
          <a:p>
            <a:r>
              <a:rPr lang="en-GB" dirty="0"/>
              <a:t>4 columns re-sampled without incident. </a:t>
            </a:r>
          </a:p>
          <a:p>
            <a:r>
              <a:rPr lang="en-GB" dirty="0"/>
              <a:t>B02571 discharged gaseous H-3 (100-350 MBq/m3).</a:t>
            </a:r>
          </a:p>
          <a:p>
            <a:r>
              <a:rPr lang="en-GB" dirty="0"/>
              <a:t>Did not dissipate after 24 hours. </a:t>
            </a:r>
          </a:p>
          <a:p>
            <a:r>
              <a:rPr lang="en-GB" dirty="0"/>
              <a:t>Columns were returned to RAL.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942769-6BC0-3BBC-D6D9-C4095DD65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6"/>
          <a:stretch>
            <a:fillRect/>
          </a:stretch>
        </p:blipFill>
        <p:spPr>
          <a:xfrm rot="5400000">
            <a:off x="6952220" y="1968197"/>
            <a:ext cx="3912545" cy="292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75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42CB5-BDFA-E29C-78EF-B81B0ADA6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IEC Characterisation 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C6CBE-5FFC-AC00-4907-0B29AF869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Determine nuclides and activities in the columns.</a:t>
            </a:r>
          </a:p>
          <a:p>
            <a:r>
              <a:rPr lang="en-GB" dirty="0"/>
              <a:t>Determine if isotopic fingerprint(s) can be developed.</a:t>
            </a:r>
          </a:p>
          <a:p>
            <a:r>
              <a:rPr lang="en-GB" dirty="0"/>
              <a:t>Inform if treatment of resin is appropriate. </a:t>
            </a:r>
          </a:p>
          <a:p>
            <a:r>
              <a:rPr lang="en-GB" dirty="0"/>
              <a:t>Determine if a disposal route is available. </a:t>
            </a:r>
          </a:p>
          <a:p>
            <a:r>
              <a:rPr lang="en-GB" dirty="0"/>
              <a:t>Understand the physical characteristics of the resin.</a:t>
            </a:r>
          </a:p>
          <a:p>
            <a:r>
              <a:rPr lang="en-GB" dirty="0"/>
              <a:t>Understand any non-radiological contaminants. </a:t>
            </a:r>
          </a:p>
          <a:p>
            <a:r>
              <a:rPr lang="en-GB" dirty="0"/>
              <a:t>Determine how much water retained in the resins.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657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DDBD7-5CBC-1178-3A0E-EAE1EDDC1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IEC Characterisation at RAL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FE45C-468E-F902-C358-33A35692B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154237"/>
            <a:ext cx="10261600" cy="1593723"/>
          </a:xfrm>
        </p:spPr>
        <p:txBody>
          <a:bodyPr/>
          <a:lstStyle/>
          <a:p>
            <a:pPr marL="0" indent="0">
              <a:buNone/>
            </a:pPr>
            <a:r>
              <a:rPr lang="en-GB" i="1" dirty="0"/>
              <a:t>Characterisation activities so far:</a:t>
            </a:r>
          </a:p>
          <a:p>
            <a:r>
              <a:rPr lang="en-GB" dirty="0"/>
              <a:t>Characterisation plan developed. </a:t>
            </a:r>
          </a:p>
          <a:p>
            <a:r>
              <a:rPr lang="en-GB" dirty="0"/>
              <a:t>External dose rate surveys (gridded). </a:t>
            </a:r>
          </a:p>
          <a:p>
            <a:r>
              <a:rPr lang="en-GB" dirty="0"/>
              <a:t>In-situ HRGS (legacy and younger IECs). </a:t>
            </a:r>
          </a:p>
        </p:txBody>
      </p:sp>
      <p:pic>
        <p:nvPicPr>
          <p:cNvPr id="13" name="Picture Placeholder 4">
            <a:extLst>
              <a:ext uri="{FF2B5EF4-FFF2-40B4-BE49-F238E27FC236}">
                <a16:creationId xmlns:a16="http://schemas.microsoft.com/office/drawing/2014/main" id="{1E30365F-A321-4625-4511-4C746D0354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1" t="9463" b="9463"/>
          <a:stretch>
            <a:fillRect/>
          </a:stretch>
        </p:blipFill>
        <p:spPr>
          <a:xfrm>
            <a:off x="7753167" y="1010224"/>
            <a:ext cx="3124384" cy="4693539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D134068-1661-C4E7-0778-81F681BF2D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351168"/>
              </p:ext>
            </p:extLst>
          </p:nvPr>
        </p:nvGraphicFramePr>
        <p:xfrm>
          <a:off x="577851" y="2814574"/>
          <a:ext cx="5000704" cy="1612900"/>
        </p:xfrm>
        <a:graphic>
          <a:graphicData uri="http://schemas.openxmlformats.org/drawingml/2006/table">
            <a:tbl>
              <a:tblPr/>
              <a:tblGrid>
                <a:gridCol w="1937628">
                  <a:extLst>
                    <a:ext uri="{9D8B030D-6E8A-4147-A177-3AD203B41FA5}">
                      <a16:colId xmlns:a16="http://schemas.microsoft.com/office/drawing/2014/main" val="929547069"/>
                    </a:ext>
                  </a:extLst>
                </a:gridCol>
                <a:gridCol w="591730">
                  <a:extLst>
                    <a:ext uri="{9D8B030D-6E8A-4147-A177-3AD203B41FA5}">
                      <a16:colId xmlns:a16="http://schemas.microsoft.com/office/drawing/2014/main" val="3341653001"/>
                    </a:ext>
                  </a:extLst>
                </a:gridCol>
                <a:gridCol w="823782">
                  <a:extLst>
                    <a:ext uri="{9D8B030D-6E8A-4147-A177-3AD203B41FA5}">
                      <a16:colId xmlns:a16="http://schemas.microsoft.com/office/drawing/2014/main" val="1303473272"/>
                    </a:ext>
                  </a:extLst>
                </a:gridCol>
                <a:gridCol w="823782">
                  <a:extLst>
                    <a:ext uri="{9D8B030D-6E8A-4147-A177-3AD203B41FA5}">
                      <a16:colId xmlns:a16="http://schemas.microsoft.com/office/drawing/2014/main" val="1755990359"/>
                    </a:ext>
                  </a:extLst>
                </a:gridCol>
                <a:gridCol w="823782">
                  <a:extLst>
                    <a:ext uri="{9D8B030D-6E8A-4147-A177-3AD203B41FA5}">
                      <a16:colId xmlns:a16="http://schemas.microsoft.com/office/drawing/2014/main" val="2538282069"/>
                    </a:ext>
                  </a:extLst>
                </a:gridCol>
              </a:tblGrid>
              <a:tr h="234441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100" b="1" i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21/0286</a:t>
                      </a:r>
                      <a:r>
                        <a:rPr lang="en-GB" sz="1100" b="0" i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  <a:endParaRPr lang="en-GB" b="0" i="0" dirty="0"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100" b="1" i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  <a:r>
                        <a:rPr lang="en-GB" sz="1100" b="0" i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  <a:endParaRPr lang="en-GB" b="0" i="0"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100" b="1" i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  <a:r>
                        <a:rPr lang="en-GB" sz="1100" b="0" i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  <a:endParaRPr lang="en-GB" b="0" i="0"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100" b="1" i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  <a:r>
                        <a:rPr lang="en-GB" sz="1100" b="0" i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  <a:endParaRPr lang="en-GB" b="0" i="0"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100" b="1" i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  <a:r>
                        <a:rPr lang="en-GB" sz="1100" b="0" i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  <a:endParaRPr lang="en-GB" b="0" i="0"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0869176"/>
                  </a:ext>
                </a:extLst>
              </a:tr>
              <a:tr h="234441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100" b="1" i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A- top</a:t>
                      </a:r>
                      <a:r>
                        <a:rPr lang="en-GB" sz="1100" b="0" i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  <a:endParaRPr lang="en-GB" b="0" i="0"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100" b="0" i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6.80 </a:t>
                      </a:r>
                      <a:endParaRPr lang="en-GB" b="0" i="0" dirty="0"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B7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100" b="0" i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6.50 </a:t>
                      </a:r>
                      <a:endParaRPr lang="en-GB" b="0" i="0"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F7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100" b="0" i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8.40 </a:t>
                      </a:r>
                      <a:endParaRPr lang="en-GB" b="0" i="0"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47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100" b="0" i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8.40 </a:t>
                      </a:r>
                      <a:endParaRPr lang="en-GB" b="0" i="0"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4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048738"/>
                  </a:ext>
                </a:extLst>
              </a:tr>
              <a:tr h="234441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100" b="1" i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B- middle</a:t>
                      </a:r>
                      <a:r>
                        <a:rPr lang="en-GB" sz="1100" b="0" i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  <a:endParaRPr lang="en-GB" b="0" i="0"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100" b="0" i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2.50 </a:t>
                      </a:r>
                      <a:endParaRPr lang="en-GB" b="0" i="0"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88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100" b="0" i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3.30 </a:t>
                      </a:r>
                      <a:endParaRPr lang="en-GB" b="0" i="0"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C7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100" b="0" i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3.30 </a:t>
                      </a:r>
                      <a:endParaRPr lang="en-GB" b="0" i="0"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C7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100" b="0" i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3.40 </a:t>
                      </a:r>
                      <a:endParaRPr lang="en-GB" b="0" i="0" dirty="0"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858000"/>
                  </a:ext>
                </a:extLst>
              </a:tr>
              <a:tr h="234441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100" b="1" i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C- bottom</a:t>
                      </a:r>
                      <a:r>
                        <a:rPr lang="en-GB" sz="1100" b="0" i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  <a:endParaRPr lang="en-GB" b="0" i="0"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100" b="0" i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1.10 </a:t>
                      </a:r>
                      <a:endParaRPr lang="en-GB" b="0" i="0"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100" b="0" i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0.90 </a:t>
                      </a:r>
                      <a:endParaRPr lang="en-GB" b="0" i="0"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DE8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100" b="0" i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1.20 </a:t>
                      </a:r>
                      <a:endParaRPr lang="en-GB" b="0" i="0"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A8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100" b="0" i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1.50 </a:t>
                      </a:r>
                      <a:endParaRPr lang="en-GB" b="0" i="0"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616343"/>
                  </a:ext>
                </a:extLst>
              </a:tr>
              <a:tr h="536197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nn-NO" sz="1100" b="0" i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</a:t>
                      </a:r>
                      <a:r>
                        <a:rPr lang="nn-NO" sz="1100" b="0" i="0" dirty="0">
                          <a:effectLst/>
                          <a:latin typeface="Aptos" panose="020B0004020202020204" pitchFamily="34" charset="0"/>
                        </a:rPr>
                        <a:t> µSv/h</a:t>
                      </a:r>
                      <a:r>
                        <a:rPr lang="nn-NO" sz="1100" b="0" i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plug open </a:t>
                      </a:r>
                      <a:endParaRPr lang="nn-NO" b="0" i="0" dirty="0">
                        <a:effectLst/>
                      </a:endParaRPr>
                    </a:p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nn-NO" sz="1100" b="0" i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  <a:endParaRPr lang="nn-NO" b="0" i="0" dirty="0">
                        <a:effectLst/>
                      </a:endParaRPr>
                    </a:p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nn-NO" sz="1100" b="0" i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  <a:endParaRPr lang="nn-NO" b="0" i="0" dirty="0"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buNone/>
                      </a:pPr>
                      <a:r>
                        <a:rPr lang="en-GB" sz="10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buNone/>
                      </a:pPr>
                      <a:r>
                        <a:rPr lang="en-GB" sz="10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buNone/>
                      </a:pPr>
                      <a:r>
                        <a:rPr lang="en-GB" sz="10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buNone/>
                      </a:pPr>
                      <a:r>
                        <a:rPr lang="en-GB" sz="10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113123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3488FF99-463F-5D91-CAF2-2449F51C99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451309"/>
              </p:ext>
            </p:extLst>
          </p:nvPr>
        </p:nvGraphicFramePr>
        <p:xfrm>
          <a:off x="577851" y="4356913"/>
          <a:ext cx="6563616" cy="1209430"/>
        </p:xfrm>
        <a:graphic>
          <a:graphicData uri="http://schemas.openxmlformats.org/drawingml/2006/table">
            <a:tbl>
              <a:tblPr/>
              <a:tblGrid>
                <a:gridCol w="838622">
                  <a:extLst>
                    <a:ext uri="{9D8B030D-6E8A-4147-A177-3AD203B41FA5}">
                      <a16:colId xmlns:a16="http://schemas.microsoft.com/office/drawing/2014/main" val="1965143304"/>
                    </a:ext>
                  </a:extLst>
                </a:gridCol>
                <a:gridCol w="637352">
                  <a:extLst>
                    <a:ext uri="{9D8B030D-6E8A-4147-A177-3AD203B41FA5}">
                      <a16:colId xmlns:a16="http://schemas.microsoft.com/office/drawing/2014/main" val="4122049604"/>
                    </a:ext>
                  </a:extLst>
                </a:gridCol>
                <a:gridCol w="726806">
                  <a:extLst>
                    <a:ext uri="{9D8B030D-6E8A-4147-A177-3AD203B41FA5}">
                      <a16:colId xmlns:a16="http://schemas.microsoft.com/office/drawing/2014/main" val="1765127120"/>
                    </a:ext>
                  </a:extLst>
                </a:gridCol>
                <a:gridCol w="726806">
                  <a:extLst>
                    <a:ext uri="{9D8B030D-6E8A-4147-A177-3AD203B41FA5}">
                      <a16:colId xmlns:a16="http://schemas.microsoft.com/office/drawing/2014/main" val="3308212570"/>
                    </a:ext>
                  </a:extLst>
                </a:gridCol>
                <a:gridCol w="726806">
                  <a:extLst>
                    <a:ext uri="{9D8B030D-6E8A-4147-A177-3AD203B41FA5}">
                      <a16:colId xmlns:a16="http://schemas.microsoft.com/office/drawing/2014/main" val="2753021428"/>
                    </a:ext>
                  </a:extLst>
                </a:gridCol>
                <a:gridCol w="726806">
                  <a:extLst>
                    <a:ext uri="{9D8B030D-6E8A-4147-A177-3AD203B41FA5}">
                      <a16:colId xmlns:a16="http://schemas.microsoft.com/office/drawing/2014/main" val="3619136139"/>
                    </a:ext>
                  </a:extLst>
                </a:gridCol>
                <a:gridCol w="726806">
                  <a:extLst>
                    <a:ext uri="{9D8B030D-6E8A-4147-A177-3AD203B41FA5}">
                      <a16:colId xmlns:a16="http://schemas.microsoft.com/office/drawing/2014/main" val="3247901100"/>
                    </a:ext>
                  </a:extLst>
                </a:gridCol>
                <a:gridCol w="726806">
                  <a:extLst>
                    <a:ext uri="{9D8B030D-6E8A-4147-A177-3AD203B41FA5}">
                      <a16:colId xmlns:a16="http://schemas.microsoft.com/office/drawing/2014/main" val="2026531766"/>
                    </a:ext>
                  </a:extLst>
                </a:gridCol>
                <a:gridCol w="726806">
                  <a:extLst>
                    <a:ext uri="{9D8B030D-6E8A-4147-A177-3AD203B41FA5}">
                      <a16:colId xmlns:a16="http://schemas.microsoft.com/office/drawing/2014/main" val="1374424368"/>
                    </a:ext>
                  </a:extLst>
                </a:gridCol>
              </a:tblGrid>
              <a:tr h="199063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100" b="1" i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21/0487</a:t>
                      </a:r>
                      <a:r>
                        <a:rPr lang="en-GB" sz="1100" b="0" i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  <a:endParaRPr lang="en-GB" sz="2000" b="0" i="0" dirty="0">
                        <a:effectLst/>
                      </a:endParaRPr>
                    </a:p>
                  </a:txBody>
                  <a:tcPr marL="73050" marR="73050" marT="36525" marB="36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100" b="1" i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  <a:r>
                        <a:rPr lang="en-GB" sz="1100" b="0" i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  <a:endParaRPr lang="en-GB" sz="2000" b="0" i="0">
                        <a:effectLst/>
                      </a:endParaRPr>
                    </a:p>
                  </a:txBody>
                  <a:tcPr marL="73050" marR="73050" marT="36525" marB="36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100" b="1" i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  <a:r>
                        <a:rPr lang="en-GB" sz="1100" b="0" i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  <a:endParaRPr lang="en-GB" sz="2000" b="0" i="0">
                        <a:effectLst/>
                      </a:endParaRPr>
                    </a:p>
                  </a:txBody>
                  <a:tcPr marL="73050" marR="73050" marT="36525" marB="36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100" b="1" i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  <a:r>
                        <a:rPr lang="en-GB" sz="1100" b="0" i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  <a:endParaRPr lang="en-GB" sz="2000" b="0" i="0">
                        <a:effectLst/>
                      </a:endParaRPr>
                    </a:p>
                  </a:txBody>
                  <a:tcPr marL="73050" marR="73050" marT="36525" marB="36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100" b="1" i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  <a:r>
                        <a:rPr lang="en-GB" sz="1100" b="0" i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  <a:endParaRPr lang="en-GB" sz="2000" b="0" i="0">
                        <a:effectLst/>
                      </a:endParaRPr>
                    </a:p>
                  </a:txBody>
                  <a:tcPr marL="73050" marR="73050" marT="36525" marB="36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100" b="1" i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  <a:r>
                        <a:rPr lang="en-GB" sz="1100" b="0" i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  <a:endParaRPr lang="en-GB" sz="2000" b="0" i="0">
                        <a:effectLst/>
                      </a:endParaRPr>
                    </a:p>
                  </a:txBody>
                  <a:tcPr marL="73050" marR="73050" marT="36525" marB="36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100" b="1" i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  <a:r>
                        <a:rPr lang="en-GB" sz="1100" b="0" i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  <a:endParaRPr lang="en-GB" sz="2000" b="0" i="0">
                        <a:effectLst/>
                      </a:endParaRPr>
                    </a:p>
                  </a:txBody>
                  <a:tcPr marL="73050" marR="73050" marT="36525" marB="36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100" b="1" i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  <a:r>
                        <a:rPr lang="en-GB" sz="1100" b="0" i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  <a:endParaRPr lang="en-GB" sz="2000" b="0" i="0">
                        <a:effectLst/>
                      </a:endParaRPr>
                    </a:p>
                  </a:txBody>
                  <a:tcPr marL="73050" marR="73050" marT="36525" marB="36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100" b="1" i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  <a:r>
                        <a:rPr lang="en-GB" sz="1100" b="0" i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  <a:endParaRPr lang="en-GB" sz="2000" b="0" i="0">
                        <a:effectLst/>
                      </a:endParaRPr>
                    </a:p>
                  </a:txBody>
                  <a:tcPr marL="73050" marR="73050" marT="36525" marB="36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1846958"/>
                  </a:ext>
                </a:extLst>
              </a:tr>
              <a:tr h="199063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100" b="1" i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A- top </a:t>
                      </a:r>
                      <a:endParaRPr lang="en-GB" sz="2000" b="1" i="0" dirty="0">
                        <a:effectLst/>
                      </a:endParaRPr>
                    </a:p>
                  </a:txBody>
                  <a:tcPr marL="73050" marR="73050" marT="36525" marB="36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100" b="0" i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38.9 </a:t>
                      </a:r>
                      <a:endParaRPr lang="en-GB" sz="2000" b="0" i="0" dirty="0">
                        <a:effectLst/>
                      </a:endParaRPr>
                    </a:p>
                  </a:txBody>
                  <a:tcPr marL="73050" marR="73050" marT="36525" marB="36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E7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100" b="0" i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36.0 </a:t>
                      </a:r>
                      <a:endParaRPr lang="en-GB" sz="2000" b="0" i="0" dirty="0">
                        <a:effectLst/>
                      </a:endParaRPr>
                    </a:p>
                  </a:txBody>
                  <a:tcPr marL="73050" marR="73050" marT="36525" marB="36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CCA7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100" b="0" i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32.8 </a:t>
                      </a:r>
                      <a:endParaRPr lang="en-GB" sz="2000" b="0" i="0">
                        <a:effectLst/>
                      </a:endParaRPr>
                    </a:p>
                  </a:txBody>
                  <a:tcPr marL="73050" marR="73050" marT="36525" marB="36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BC57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100" b="0" i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36.0 </a:t>
                      </a:r>
                      <a:endParaRPr lang="en-GB" sz="2000" b="0" i="0">
                        <a:effectLst/>
                      </a:endParaRPr>
                    </a:p>
                  </a:txBody>
                  <a:tcPr marL="73050" marR="73050" marT="36525" marB="36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CCA7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100" b="0" i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28.2 </a:t>
                      </a:r>
                      <a:endParaRPr lang="en-GB" sz="2000" b="0" i="0">
                        <a:effectLst/>
                      </a:endParaRPr>
                    </a:p>
                  </a:txBody>
                  <a:tcPr marL="73050" marR="73050" marT="36525" marB="36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100" b="0" i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29.0 </a:t>
                      </a:r>
                      <a:endParaRPr lang="en-GB" sz="2000" b="0" i="0">
                        <a:effectLst/>
                      </a:endParaRPr>
                    </a:p>
                  </a:txBody>
                  <a:tcPr marL="73050" marR="73050" marT="36525" marB="36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7BF7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100" b="0" i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38.7 </a:t>
                      </a:r>
                      <a:endParaRPr lang="en-GB" sz="2000" b="0" i="0">
                        <a:effectLst/>
                      </a:endParaRPr>
                    </a:p>
                  </a:txBody>
                  <a:tcPr marL="73050" marR="73050" marT="36525" marB="36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E7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100" b="0" i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39.0 </a:t>
                      </a:r>
                      <a:endParaRPr lang="en-GB" sz="2000" b="0" i="0">
                        <a:effectLst/>
                      </a:endParaRPr>
                    </a:p>
                  </a:txBody>
                  <a:tcPr marL="73050" marR="73050" marT="36525" marB="36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E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456868"/>
                  </a:ext>
                </a:extLst>
              </a:tr>
              <a:tr h="247490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100" b="1" i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B- middle </a:t>
                      </a:r>
                      <a:endParaRPr lang="en-GB" sz="2000" b="1" i="0">
                        <a:effectLst/>
                      </a:endParaRPr>
                    </a:p>
                  </a:txBody>
                  <a:tcPr marL="73050" marR="73050" marT="36525" marB="36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100" b="0" i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55.5 </a:t>
                      </a:r>
                      <a:endParaRPr lang="en-GB" sz="2000" b="0" i="0">
                        <a:effectLst/>
                      </a:endParaRPr>
                    </a:p>
                  </a:txBody>
                  <a:tcPr marL="73050" marR="73050" marT="36525" marB="36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E88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100" b="0" i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50.1 </a:t>
                      </a:r>
                      <a:endParaRPr lang="en-GB" sz="2000" b="0" i="0">
                        <a:effectLst/>
                      </a:endParaRPr>
                    </a:p>
                  </a:txBody>
                  <a:tcPr marL="73050" marR="73050" marT="36525" marB="36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F8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100" b="0" i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52.6 </a:t>
                      </a:r>
                      <a:endParaRPr lang="en-GB" sz="2000" b="0" i="0">
                        <a:effectLst/>
                      </a:endParaRPr>
                    </a:p>
                  </a:txBody>
                  <a:tcPr marL="73050" marR="73050" marT="36525" marB="36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38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100" b="0" i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63.6 </a:t>
                      </a:r>
                      <a:endParaRPr lang="en-GB" sz="2000" b="0" i="0">
                        <a:effectLst/>
                      </a:endParaRPr>
                    </a:p>
                  </a:txBody>
                  <a:tcPr marL="73050" marR="73050" marT="36525" marB="36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8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100" b="0" i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86.2 </a:t>
                      </a:r>
                      <a:endParaRPr lang="en-GB" sz="2000" b="0" i="0">
                        <a:effectLst/>
                      </a:endParaRPr>
                    </a:p>
                  </a:txBody>
                  <a:tcPr marL="73050" marR="73050" marT="36525" marB="36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B7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100" b="0" i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115.0 </a:t>
                      </a:r>
                      <a:endParaRPr lang="en-GB" sz="2000" b="0" i="0">
                        <a:effectLst/>
                      </a:endParaRPr>
                    </a:p>
                  </a:txBody>
                  <a:tcPr marL="73050" marR="73050" marT="36525" marB="36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B7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100" b="0" i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87.1 </a:t>
                      </a:r>
                      <a:endParaRPr lang="en-GB" sz="2000" b="0" i="0">
                        <a:effectLst/>
                      </a:endParaRPr>
                    </a:p>
                  </a:txBody>
                  <a:tcPr marL="73050" marR="73050" marT="36525" marB="36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A7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100" b="0" i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60.5 </a:t>
                      </a:r>
                      <a:endParaRPr lang="en-GB" sz="2000" b="0" i="0">
                        <a:effectLst/>
                      </a:endParaRPr>
                    </a:p>
                  </a:txBody>
                  <a:tcPr marL="73050" marR="73050" marT="36525" marB="36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510883"/>
                  </a:ext>
                </a:extLst>
              </a:tr>
              <a:tr h="247490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100" b="1" i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C- bottom </a:t>
                      </a:r>
                      <a:endParaRPr lang="en-GB" sz="2000" b="1" i="0" dirty="0">
                        <a:effectLst/>
                      </a:endParaRPr>
                    </a:p>
                  </a:txBody>
                  <a:tcPr marL="73050" marR="73050" marT="36525" marB="36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100" b="0" i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62.0 </a:t>
                      </a:r>
                      <a:endParaRPr lang="en-GB" sz="2000" b="0" i="0">
                        <a:effectLst/>
                      </a:endParaRPr>
                    </a:p>
                  </a:txBody>
                  <a:tcPr marL="73050" marR="73050" marT="36525" marB="36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48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100" b="0" i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56.5 </a:t>
                      </a:r>
                      <a:endParaRPr lang="en-GB" sz="2000" b="0" i="0">
                        <a:effectLst/>
                      </a:endParaRPr>
                    </a:p>
                  </a:txBody>
                  <a:tcPr marL="73050" marR="73050" marT="36525" marB="36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98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100" b="0" i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58.2 </a:t>
                      </a:r>
                      <a:endParaRPr lang="en-GB" sz="2000" b="0" i="0">
                        <a:effectLst/>
                      </a:endParaRPr>
                    </a:p>
                  </a:txBody>
                  <a:tcPr marL="73050" marR="73050" marT="36525" marB="36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A8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100" b="0" i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103.0 </a:t>
                      </a:r>
                      <a:endParaRPr lang="en-GB" sz="2000" b="0" i="0" dirty="0">
                        <a:effectLst/>
                      </a:endParaRPr>
                    </a:p>
                  </a:txBody>
                  <a:tcPr marL="73050" marR="73050" marT="36525" marB="36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F7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100" b="0" i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130.0 </a:t>
                      </a:r>
                      <a:endParaRPr lang="en-GB" sz="2000" b="0" i="0" dirty="0">
                        <a:effectLst/>
                      </a:endParaRPr>
                    </a:p>
                  </a:txBody>
                  <a:tcPr marL="73050" marR="73050" marT="36525" marB="36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26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100" b="0" i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135.0 </a:t>
                      </a:r>
                      <a:endParaRPr lang="en-GB" sz="2000" b="0" i="0">
                        <a:effectLst/>
                      </a:endParaRPr>
                    </a:p>
                  </a:txBody>
                  <a:tcPr marL="73050" marR="73050" marT="36525" marB="36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100" b="0" i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123.0 </a:t>
                      </a:r>
                      <a:endParaRPr lang="en-GB" sz="2000" b="0" i="0">
                        <a:effectLst/>
                      </a:endParaRPr>
                    </a:p>
                  </a:txBody>
                  <a:tcPr marL="73050" marR="73050" marT="36525" marB="36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7E6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100" b="0" i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74.0 </a:t>
                      </a:r>
                      <a:endParaRPr lang="en-GB" sz="2000" b="0" i="0">
                        <a:effectLst/>
                      </a:endParaRPr>
                    </a:p>
                  </a:txBody>
                  <a:tcPr marL="73050" marR="73050" marT="36525" marB="36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692137"/>
                  </a:ext>
                </a:extLst>
              </a:tr>
              <a:tr h="199806"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GB" sz="1100" b="0" i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3050" marR="73050" marT="36525" marB="36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buNone/>
                      </a:pPr>
                      <a:r>
                        <a:rPr lang="en-GB" sz="105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50" marR="73050" marT="36525" marB="36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buNone/>
                      </a:pPr>
                      <a:r>
                        <a:rPr lang="en-GB" sz="105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50" marR="73050" marT="36525" marB="36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buNone/>
                      </a:pPr>
                      <a:r>
                        <a:rPr lang="en-GB" sz="105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50" marR="73050" marT="36525" marB="36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buNone/>
                      </a:pPr>
                      <a:r>
                        <a:rPr lang="en-GB" sz="105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50" marR="73050" marT="36525" marB="36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buNone/>
                      </a:pPr>
                      <a:r>
                        <a:rPr lang="en-GB" sz="105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50" marR="73050" marT="36525" marB="36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buNone/>
                      </a:pPr>
                      <a:r>
                        <a:rPr lang="en-GB" sz="105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50" marR="73050" marT="36525" marB="36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buNone/>
                      </a:pPr>
                      <a:r>
                        <a:rPr lang="en-GB" sz="105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50" marR="73050" marT="36525" marB="36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buNone/>
                      </a:pPr>
                      <a:r>
                        <a:rPr lang="en-GB" sz="105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50" marR="73050" marT="36525" marB="36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5282076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954D0D9A-97C6-E231-1089-C83D2B5542BD}"/>
              </a:ext>
            </a:extLst>
          </p:cNvPr>
          <p:cNvSpPr txBox="1"/>
          <p:nvPr/>
        </p:nvSpPr>
        <p:spPr>
          <a:xfrm>
            <a:off x="2462022" y="5382566"/>
            <a:ext cx="43502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200" i="1" dirty="0"/>
              <a:t>All contact dose rates measured in µ</a:t>
            </a:r>
            <a:r>
              <a:rPr lang="en-GB" sz="1200" i="1" dirty="0" err="1"/>
              <a:t>Sv</a:t>
            </a:r>
            <a:r>
              <a:rPr lang="en-GB" sz="1200" i="1" dirty="0"/>
              <a:t>/h</a:t>
            </a:r>
            <a:r>
              <a:rPr lang="en-GB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7464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3D572-9BB1-0FE2-A347-0FA5E35CF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IEC Gamma Spectrometry 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5A446606-45F4-DE21-E1DA-1F7C9E2353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1364220"/>
              </p:ext>
            </p:extLst>
          </p:nvPr>
        </p:nvGraphicFramePr>
        <p:xfrm>
          <a:off x="3877056" y="1360497"/>
          <a:ext cx="4085844" cy="2819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8EF08B3-982A-7FCE-BE2D-60F750A3CA8B}"/>
              </a:ext>
            </a:extLst>
          </p:cNvPr>
          <p:cNvSpPr txBox="1"/>
          <p:nvPr/>
        </p:nvSpPr>
        <p:spPr>
          <a:xfrm>
            <a:off x="4863846" y="4214993"/>
            <a:ext cx="24643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 dirty="0"/>
              <a:t>% contribution, IEC 21/0286</a:t>
            </a:r>
          </a:p>
          <a:p>
            <a:r>
              <a:rPr lang="en-GB" sz="1400" i="1" dirty="0"/>
              <a:t>(TS1 target plates IEC)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F45CCDC-CF74-18ED-342D-AFAFA82B7F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5431571"/>
              </p:ext>
            </p:extLst>
          </p:nvPr>
        </p:nvGraphicFramePr>
        <p:xfrm>
          <a:off x="266700" y="1287112"/>
          <a:ext cx="4654296" cy="2819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6646DB1-4923-F18F-F201-5047C94DD5C4}"/>
              </a:ext>
            </a:extLst>
          </p:cNvPr>
          <p:cNvSpPr txBox="1"/>
          <p:nvPr/>
        </p:nvSpPr>
        <p:spPr>
          <a:xfrm>
            <a:off x="1511046" y="4214993"/>
            <a:ext cx="23660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 dirty="0"/>
              <a:t>% contribution, IEC B02571</a:t>
            </a:r>
          </a:p>
          <a:p>
            <a:r>
              <a:rPr lang="en-GB" sz="1400" i="1" dirty="0"/>
              <a:t>(TS1 target plates IEC)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DA5AD58F-A7A6-25CD-50EC-F2F2D6E3DD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9797869"/>
              </p:ext>
            </p:extLst>
          </p:nvPr>
        </p:nvGraphicFramePr>
        <p:xfrm>
          <a:off x="6883908" y="136049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2AD48CF9-48EE-E55B-4F62-7D122826A481}"/>
              </a:ext>
            </a:extLst>
          </p:cNvPr>
          <p:cNvSpPr txBox="1"/>
          <p:nvPr/>
        </p:nvSpPr>
        <p:spPr>
          <a:xfrm>
            <a:off x="8314944" y="4179516"/>
            <a:ext cx="24643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 dirty="0"/>
              <a:t>% contribution, IEC 21/0487</a:t>
            </a:r>
          </a:p>
          <a:p>
            <a:r>
              <a:rPr lang="en-GB" sz="1400" i="1" dirty="0"/>
              <a:t>(TS2 target IEC)</a:t>
            </a:r>
          </a:p>
        </p:txBody>
      </p:sp>
    </p:spTree>
    <p:extLst>
      <p:ext uri="{BB962C8B-B14F-4D97-AF65-F5344CB8AC3E}">
        <p14:creationId xmlns:p14="http://schemas.microsoft.com/office/powerpoint/2010/main" val="285791991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1_Title slide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ISIS STFC">
      <a:majorFont>
        <a:latin typeface="Moderat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riangles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ISIS STFC">
      <a:majorFont>
        <a:latin typeface="Moderat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Pattern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ISIS STFC">
      <a:majorFont>
        <a:latin typeface="Moderat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Blank Layouts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ISIS STFC">
      <a:majorFont>
        <a:latin typeface="Moderat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367b676-3231-4229-b246-27e36f6a6ea0" xsi:nil="true"/>
    <lcf76f155ced4ddcb4097134ff3c332f xmlns="7a6c5452-7205-4e2c-a322-0d36e47a409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2453390EE4BA43A5D6133E94472E90" ma:contentTypeVersion="17" ma:contentTypeDescription="Create a new document." ma:contentTypeScope="" ma:versionID="a3dd40fe961babd590db7e6ab2b6c3cc">
  <xsd:schema xmlns:xsd="http://www.w3.org/2001/XMLSchema" xmlns:xs="http://www.w3.org/2001/XMLSchema" xmlns:p="http://schemas.microsoft.com/office/2006/metadata/properties" xmlns:ns2="7a6c5452-7205-4e2c-a322-0d36e47a4095" xmlns:ns3="4367b676-3231-4229-b246-27e36f6a6ea0" targetNamespace="http://schemas.microsoft.com/office/2006/metadata/properties" ma:root="true" ma:fieldsID="9c9a1b7cbcb1e6780652342e7736d883" ns2:_="" ns3:_="">
    <xsd:import namespace="7a6c5452-7205-4e2c-a322-0d36e47a4095"/>
    <xsd:import namespace="4367b676-3231-4229-b246-27e36f6a6e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6c5452-7205-4e2c-a322-0d36e47a40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e07c91c-676c-4292-ab42-0332d43006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67b676-3231-4229-b246-27e36f6a6ea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5bb8876-a7eb-42f8-850b-785a27f532ba}" ma:internalName="TaxCatchAll" ma:showField="CatchAllData" ma:web="4367b676-3231-4229-b246-27e36f6a6e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62D15E-264E-46BA-8227-F78B9A4A7183}">
  <ds:schemaRefs>
    <ds:schemaRef ds:uri="http://purl.org/dc/dcmitype/"/>
    <ds:schemaRef ds:uri="4367b676-3231-4229-b246-27e36f6a6ea0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7a6c5452-7205-4e2c-a322-0d36e47a409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CB8F5E0-6443-4F3B-85F5-E23BF401A0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4F5BA3-79C3-4C5A-A3F0-A9B7B86BEE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6c5452-7205-4e2c-a322-0d36e47a4095"/>
    <ds:schemaRef ds:uri="4367b676-3231-4229-b246-27e36f6a6e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639</Words>
  <Application>Microsoft Office PowerPoint</Application>
  <PresentationFormat>Widescreen</PresentationFormat>
  <Paragraphs>170</Paragraphs>
  <Slides>12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Moderat Medium</vt:lpstr>
      <vt:lpstr>Roboto</vt:lpstr>
      <vt:lpstr>Aptos Narrow</vt:lpstr>
      <vt:lpstr>Aptos</vt:lpstr>
      <vt:lpstr>Times New Roman</vt:lpstr>
      <vt:lpstr>Calibri</vt:lpstr>
      <vt:lpstr>Arial</vt:lpstr>
      <vt:lpstr>1_Title slide</vt:lpstr>
      <vt:lpstr>2_Triangles</vt:lpstr>
      <vt:lpstr>3_Pattern</vt:lpstr>
      <vt:lpstr>4_Blank Layouts</vt:lpstr>
      <vt:lpstr>Visio</vt:lpstr>
      <vt:lpstr>Keeping an “Ion” ISIS’ Challenging Wastes </vt:lpstr>
      <vt:lpstr>ISIS’ TRaM Circuits </vt:lpstr>
      <vt:lpstr>ISIS’ Ion Exchange Columns </vt:lpstr>
      <vt:lpstr>Legacy IECs </vt:lpstr>
      <vt:lpstr>Legacy IECs</vt:lpstr>
      <vt:lpstr>Legacy IECs </vt:lpstr>
      <vt:lpstr>IEC Characterisation Aims</vt:lpstr>
      <vt:lpstr>IEC Characterisation at RAL </vt:lpstr>
      <vt:lpstr>IEC Gamma Spectrometry </vt:lpstr>
      <vt:lpstr>IEC Sampling at RAL </vt:lpstr>
      <vt:lpstr>Post Characterisation Plans </vt:lpstr>
      <vt:lpstr>Questions?</vt:lpstr>
    </vt:vector>
  </TitlesOfParts>
  <Company>Science and Technology Facilities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Richardson, Stephanie (STFC,RAL,ISIS)</dc:creator>
  <cp:lastModifiedBy>Collier, Melissa (STFC,RAL,ISIS)</cp:lastModifiedBy>
  <cp:revision>11</cp:revision>
  <dcterms:created xsi:type="dcterms:W3CDTF">2023-01-10T12:41:06Z</dcterms:created>
  <dcterms:modified xsi:type="dcterms:W3CDTF">2026-04-10T14:28:09Z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0x010100FC2453390EE4BA43A5D6133E94472E90</vt:lpwstr>
  </property>
  <property fmtid="{D5CDD505-2E9C-101B-9397-08002B2CF9AE}" pid="3" name="MediaServiceImageTags">
    <vt:lpwstr/>
  </property>
</Properties>
</file>