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Default Extension="fntdata" ContentType="application/x-fontdata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_rels/drawing1.xml.rels" ContentType="application/vnd.openxmlformats-package.relationships+xml"/>
  <Override PartName="/ppt/diagrams/_rels/data1.xml.rels" ContentType="application/vnd.openxmlformats-package.relationships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slideMasters/_rels/slideMaster11.xml.rels" ContentType="application/vnd.openxmlformats-package.relationshi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11.xml" ContentType="application/vnd.openxmlformats-officedocument.presentationml.slideMaster+xml"/>
  <Override PartName="/ppt/presProps.xml" ContentType="application/vnd.openxmlformats-officedocument.presentationml.presPro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12.xml" ContentType="application/vnd.openxmlformats-officedocument.theme+xml"/>
  <Override PartName="/ppt/slideLayouts/_rels/slideLayout9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.xml.rels" ContentType="application/vnd.openxmlformats-package.relationshi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_rels/presentation.xml.rels" ContentType="application/vnd.openxmlformats-package.relationships+xml"/>
  <Override PartName="/ppt/media/image21.png" ContentType="image/png"/>
  <Override PartName="/ppt/media/image19.png" ContentType="image/png"/>
  <Override PartName="/ppt/media/image16.png" ContentType="image/png"/>
  <Override PartName="/ppt/media/image12.png" ContentType="image/png"/>
  <Override PartName="/ppt/media/image11.png" ContentType="image/png"/>
  <Override PartName="/ppt/media/image10.png" ContentType="image/png"/>
  <Override PartName="/ppt/media/image17.png" ContentType="image/png"/>
  <Override PartName="/ppt/media/image8.png" ContentType="image/png"/>
  <Override PartName="/ppt/media/image20.png" ContentType="image/png"/>
  <Override PartName="/ppt/media/image18.png" ContentType="image/png"/>
  <Override PartName="/ppt/media/image9.png" ContentType="image/png"/>
  <Override PartName="/ppt/media/image7.jpeg" ContentType="image/jpeg"/>
  <Override PartName="/ppt/media/image28.png" ContentType="image/png"/>
  <Override PartName="/ppt/media/image29.jpeg" ContentType="image/jpeg"/>
  <Override PartName="/ppt/media/image1.wmf" ContentType="image/x-wmf"/>
  <Override PartName="/ppt/media/image15.png" ContentType="image/png"/>
  <Override PartName="/ppt/media/OOXDiagramDrawingRels1_0.png" ContentType="image/png"/>
  <Override PartName="/ppt/media/image32.png" ContentType="image/png"/>
  <Override PartName="/ppt/media/OOXDiagramDrawingRels1_1.jpg" ContentType="image/jpg"/>
  <Override PartName="/ppt/media/image27.png" ContentType="image/png"/>
  <Override PartName="/ppt/media/OOXDiagramDataRels1_1.jpg" ContentType="image/jpg"/>
  <Override PartName="/ppt/media/OOXDiagramDrawingRels1_2.png" ContentType="image/png"/>
  <Override PartName="/ppt/media/image34.png" ContentType="image/png"/>
  <Override PartName="/ppt/media/image25.png" ContentType="image/png"/>
  <Override PartName="/ppt/media/OOXDiagramDataRels1_3.png" ContentType="image/png"/>
  <Override PartName="/ppt/media/image26.png" ContentType="image/png"/>
  <Override PartName="/ppt/media/image2.wmf" ContentType="image/x-wmf"/>
  <Override PartName="/ppt/media/image31.jpeg" ContentType="image/jpeg"/>
  <Override PartName="/ppt/media/image33.png" ContentType="image/png"/>
  <Override PartName="/ppt/media/image23.png" ContentType="image/png"/>
  <Override PartName="/ppt/media/image35.png" ContentType="image/png"/>
  <Override PartName="/ppt/media/OOXDiagramDrawingRels1_3.png" ContentType="image/png"/>
  <Override PartName="/ppt/media/image24.png" ContentType="image/png"/>
  <Override PartName="/ppt/media/OOXDiagramDataRels1_2.png" ContentType="image/png"/>
  <Override PartName="/ppt/media/OOXDiagramDataRels1_0.png" ContentType="image/png"/>
  <Override PartName="/ppt/media/image22.png" ContentType="image/png"/>
  <Override PartName="/ppt/media/image37.png" ContentType="image/png"/>
  <Override PartName="/ppt/media/image5.png" ContentType="image/png"/>
  <Override PartName="/ppt/media/image14.png" ContentType="image/png"/>
  <Override PartName="/ppt/media/image36.png" ContentType="image/png"/>
  <Override PartName="/ppt/media/image4.png" ContentType="image/png"/>
  <Override PartName="/ppt/media/image13.png" ContentType="image/png"/>
  <Override PartName="/ppt/media/image30.png" ContentType="image/png"/>
  <Override PartName="/ppt/media/image3.jpeg" ContentType="image/jpeg"/>
  <Override PartName="/ppt/media/image6.png" ContentType="image/png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slides/_rels/slide10.xml.rels" ContentType="application/vnd.openxmlformats-package.relationships+xml"/>
  <Override PartName="/ppt/slides/_rels/slide8.xml.rels" ContentType="application/vnd.openxmlformats-package.relationships+xml"/>
  <Override PartName="/ppt/slides/_rels/slide7.xml.rels" ContentType="application/vnd.openxmlformats-package.relationships+xml"/>
  <Override PartName="/ppt/slides/_rels/slide6.xml.rels" ContentType="application/vnd.openxmlformats-package.relationships+xml"/>
  <Override PartName="/ppt/slides/_rels/slide5.xml.rels" ContentType="application/vnd.openxmlformats-package.relationships+xml"/>
  <Override PartName="/ppt/slides/_rels/slide13.xml.rels" ContentType="application/vnd.openxmlformats-package.relationships+xml"/>
  <Override PartName="/ppt/slides/_rels/slide12.xml.rels" ContentType="application/vnd.openxmlformats-package.relationships+xml"/>
  <Override PartName="/ppt/slides/_rels/slide9.xml.rels" ContentType="application/vnd.openxmlformats-package.relationships+xml"/>
  <Override PartName="/ppt/slides/_rels/slide11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.xml.rels" ContentType="application/vnd.openxmlformats-package.relationships+xml"/>
  <Override PartName="/ppt/slides/_rels/slide16.xml.rels" ContentType="application/vnd.openxmlformats-package.relationships+xml"/>
  <Override PartName="/ppt/slides/_rels/slide2.xml.rels" ContentType="application/vnd.openxmlformats-package.relationships+xml"/>
  <Override PartName="/ppt/slides/_rels/slide17.xml.rels" ContentType="application/vnd.openxmlformats-package.relationships+xml"/>
  <Override PartName="/ppt/slides/_rels/slide3.xml.rels" ContentType="application/vnd.openxmlformats-package.relationships+xml"/>
  <Override PartName="/ppt/slides/_rels/slide18.xml.rels" ContentType="application/vnd.openxmlformats-package.relationships+xml"/>
  <Override PartName="/ppt/slides/_rels/slide4.xml.rels" ContentType="application/vnd.openxmlformats-package.relationships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8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17.xml" ContentType="application/vnd.openxmlformats-officedocument.presentationml.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10.xml" ContentType="application/vnd.openxmlformats-officedocument.presentationml.slide+xml"/>
  <Override PartName="/ppt/notesSlides/notesSlide15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_rels/notesSlide15.xml.rels" ContentType="application/vnd.openxmlformats-package.relationships+xml"/>
  <Override PartName="/ppt/notesSlides/_rels/notesSlide8.xml.rels" ContentType="application/vnd.openxmlformats-package.relationships+xml"/>
  <Override PartName="/ppt/notesSlides/_rels/notesSlide14.xml.rels" ContentType="application/vnd.openxmlformats-package.relationships+xml"/>
  <Override PartName="/ppt/notesSlides/_rels/notesSlide7.xml.rels" ContentType="application/vnd.openxmlformats-package.relationships+xml"/>
  <Override PartName="/ppt/notesSlides/_rels/notesSlide13.xml.rels" ContentType="application/vnd.openxmlformats-package.relationships+xml"/>
  <Override PartName="/ppt/notesSlides/_rels/notesSlide6.xml.rels" ContentType="application/vnd.openxmlformats-package.relationships+xml"/>
  <Override PartName="/ppt/notesSlides/_rels/notesSlide12.xml.rels" ContentType="application/vnd.openxmlformats-package.relationships+xml"/>
  <Override PartName="/ppt/notesSlides/_rels/notesSlide5.xml.rels" ContentType="application/vnd.openxmlformats-package.relationships+xml"/>
  <Override PartName="/ppt/notesSlides/_rels/notesSlide11.xml.rels" ContentType="application/vnd.openxmlformats-package.relationships+xml"/>
  <Override PartName="/ppt/notesSlides/_rels/notesSlide4.xml.rels" ContentType="application/vnd.openxmlformats-package.relationships+xml"/>
  <Override PartName="/ppt/notesSlides/_rels/notesSlide9.xml.rels" ContentType="application/vnd.openxmlformats-package.relationships+xml"/>
  <Override PartName="/ppt/notesSlides/_rels/notesSlide10.xml.rels" ContentType="application/vnd.openxmlformats-package.relationships+xml"/>
  <Override PartName="/ppt/notesSlides/_rels/notesSlide3.xml.rels" ContentType="application/vnd.openxmlformats-package.relationships+xml"/>
  <Override PartName="/ppt/notesSlides/notesSlide1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</p:sldIdLst>
  <p:sldSz cx="12192000" cy="6858000"/>
  <p:notesSz cx="7772400" cy="10058400"/>
</p:presentation>
</file>

<file path=ppt/presProps.xml><?xml version="1.0" encoding="utf-8"?>
<p:presentationPr xmlns:a="http://schemas.openxmlformats.org/drawingml/2006/main" xmlns:p="http://schemas.openxmlformats.org/presentationml/2006/main" xmlns:r="http://schemas.openxmlformats.org/officeDocument/2006/relationships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11.xml"/><Relationship Id="rId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presProps" Target="presProps.xml"/>
</Relationships>
</file>

<file path=ppt/diagrams/_rels/data1.xml.rels><?xml version="1.0" encoding="UTF-8"?>
<Relationships xmlns="http://schemas.openxmlformats.org/package/2006/relationships"><Relationship Id="rId1" Type="http://schemas.openxmlformats.org/officeDocument/2006/relationships/image" Target="../media/OOXDiagramDataRels1_0.png"/><Relationship Id="rId2" Type="http://schemas.openxmlformats.org/officeDocument/2006/relationships/image" Target="../media/OOXDiagramDataRels1_1.jpg"/><Relationship Id="rId3" Type="http://schemas.openxmlformats.org/officeDocument/2006/relationships/image" Target="../media/OOXDiagramDataRels1_2.png"/><Relationship Id="rId4" Type="http://schemas.openxmlformats.org/officeDocument/2006/relationships/image" Target="../media/OOXDiagramDataRels1_3.png"/>
</Relationships>
</file>

<file path=ppt/diagrams/_rels/drawing1.xml.rels><?xml version="1.0" encoding="UTF-8"?>
<Relationships xmlns="http://schemas.openxmlformats.org/package/2006/relationships"><Relationship Id="rId1" Type="http://schemas.openxmlformats.org/officeDocument/2006/relationships/image" Target="../media/OOXDiagramDrawingRels1_0.png"/><Relationship Id="rId2" Type="http://schemas.openxmlformats.org/officeDocument/2006/relationships/image" Target="../media/OOXDiagramDrawingRels1_1.jpg"/><Relationship Id="rId3" Type="http://schemas.openxmlformats.org/officeDocument/2006/relationships/image" Target="../media/OOXDiagramDrawingRels1_2.png"/><Relationship Id="rId4" Type="http://schemas.openxmlformats.org/officeDocument/2006/relationships/image" Target="../media/OOXDiagramDrawingRels1_3.png"/>
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B343935-C004-4B09-AAA9-C94D0C0D80A3}" type="doc">
      <dgm:prSet loTypeId="urn:microsoft.com/office/officeart/2005/8/layout/hProcess10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E407C187-93AB-4FE2-9185-FEE9C0FF5653}">
      <dgm:prSet phldrT="[Text]" custT="1"/>
      <dgm:spPr/>
      <dgm:t>
        <a:bodyPr/>
        <a:lstStyle/>
        <a:p>
          <a:r>
            <a:rPr lang="de-DE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Biological </a:t>
          </a:r>
          <a:r>
            <a:rPr lang="en-US" sz="1400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shield</a:t>
          </a:r>
          <a:r>
            <a:rPr lang="de-DE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and Bunker </a:t>
          </a:r>
          <a:endParaRPr lang="en-US" sz="14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1F1CB683-5420-4D77-82F6-975EE03BBFB8}" type="parTrans" cxnId="{E3E03244-2D8A-426B-9410-EE52F0C4C714}">
      <dgm:prSet/>
      <dgm:spPr/>
      <dgm:t>
        <a:bodyPr/>
        <a:lstStyle/>
        <a:p>
          <a:endParaRPr lang="en-US" sz="2000">
            <a:latin typeface="Arial Nova" panose="020B0504020202020204" pitchFamily="34" charset="0"/>
          </a:endParaRPr>
        </a:p>
      </dgm:t>
    </dgm:pt>
    <dgm:pt modelId="{31707DC0-CDE5-4BE7-88B2-223D5A2C4CDF}" type="sibTrans" cxnId="{E3E03244-2D8A-426B-9410-EE52F0C4C714}">
      <dgm:prSet custT="1"/>
      <dgm:spPr/>
      <dgm:t>
        <a:bodyPr/>
        <a:lstStyle/>
        <a:p>
          <a:endParaRPr lang="en-US" sz="2000">
            <a:latin typeface="Arial Nova" panose="020B0504020202020204" pitchFamily="34" charset="0"/>
          </a:endParaRPr>
        </a:p>
      </dgm:t>
    </dgm:pt>
    <dgm:pt modelId="{83304B56-B561-48AA-AA0C-1B0F1D95B094}">
      <dgm:prSet phldrT="[Text]" custT="1"/>
      <dgm:spPr/>
      <dgm:t>
        <a:bodyPr/>
        <a:lstStyle/>
        <a:p>
          <a:r>
            <a:rPr lang="en-US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Based on CAD model in TDR</a:t>
          </a:r>
        </a:p>
      </dgm:t>
    </dgm:pt>
    <dgm:pt modelId="{205A2DC9-8D53-4A2D-9BF5-E8168B984AC1}" type="parTrans" cxnId="{3993C95F-6CE5-4045-9CC0-FB35151C9821}">
      <dgm:prSet/>
      <dgm:spPr/>
      <dgm:t>
        <a:bodyPr/>
        <a:lstStyle/>
        <a:p>
          <a:endParaRPr lang="en-US" sz="2000">
            <a:latin typeface="Arial Nova" panose="020B0504020202020204" pitchFamily="34" charset="0"/>
          </a:endParaRPr>
        </a:p>
      </dgm:t>
    </dgm:pt>
    <dgm:pt modelId="{43FD4B5B-913D-440D-A074-158B1D4E0B6A}" type="sibTrans" cxnId="{3993C95F-6CE5-4045-9CC0-FB35151C9821}">
      <dgm:prSet/>
      <dgm:spPr/>
      <dgm:t>
        <a:bodyPr/>
        <a:lstStyle/>
        <a:p>
          <a:endParaRPr lang="en-US" sz="2000">
            <a:latin typeface="Arial Nova" panose="020B0504020202020204" pitchFamily="34" charset="0"/>
          </a:endParaRPr>
        </a:p>
      </dgm:t>
    </dgm:pt>
    <dgm:pt modelId="{1728AAD9-FF7C-49F7-8F62-A8EDC63A88CE}">
      <dgm:prSet phldrT="[Text]" custT="1"/>
      <dgm:spPr/>
      <dgm:t>
        <a:bodyPr/>
        <a:lstStyle/>
        <a:p>
          <a:r>
            <a:rPr lang="en-US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2023</a:t>
          </a:r>
        </a:p>
      </dgm:t>
    </dgm:pt>
    <dgm:pt modelId="{35D0493C-D503-487C-96AF-2519C3C09CFE}" type="parTrans" cxnId="{A553C1E2-02E4-492D-9554-9440CB4F1553}">
      <dgm:prSet/>
      <dgm:spPr/>
      <dgm:t>
        <a:bodyPr/>
        <a:lstStyle/>
        <a:p>
          <a:endParaRPr lang="en-US" sz="2000">
            <a:latin typeface="Arial Nova" panose="020B0504020202020204" pitchFamily="34" charset="0"/>
          </a:endParaRPr>
        </a:p>
      </dgm:t>
    </dgm:pt>
    <dgm:pt modelId="{561CA88C-EADD-4A57-9468-A245DF8C8762}" type="sibTrans" cxnId="{A553C1E2-02E4-492D-9554-9440CB4F1553}">
      <dgm:prSet/>
      <dgm:spPr/>
      <dgm:t>
        <a:bodyPr/>
        <a:lstStyle/>
        <a:p>
          <a:endParaRPr lang="en-US" sz="2000">
            <a:latin typeface="Arial Nova" panose="020B0504020202020204" pitchFamily="34" charset="0"/>
          </a:endParaRPr>
        </a:p>
      </dgm:t>
    </dgm:pt>
    <dgm:pt modelId="{81573A0F-C376-4DE5-8FFB-A37DC4DDB177}">
      <dgm:prSet phldrT="[Text]" custT="1"/>
      <dgm:spPr/>
      <dgm:t>
        <a:bodyPr/>
        <a:lstStyle/>
        <a:p>
          <a:r>
            <a:rPr lang="en-US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Benchmark</a:t>
          </a:r>
        </a:p>
      </dgm:t>
    </dgm:pt>
    <dgm:pt modelId="{CB856D4D-6B57-456C-9311-7BA595B1774E}" type="parTrans" cxnId="{371C0232-03FE-4C21-B953-5CFB2EE95979}">
      <dgm:prSet/>
      <dgm:spPr/>
      <dgm:t>
        <a:bodyPr/>
        <a:lstStyle/>
        <a:p>
          <a:endParaRPr lang="en-US" sz="2000">
            <a:latin typeface="Arial Nova" panose="020B0504020202020204" pitchFamily="34" charset="0"/>
          </a:endParaRPr>
        </a:p>
      </dgm:t>
    </dgm:pt>
    <dgm:pt modelId="{F221F9A6-BAAE-441E-B31B-38EC5D2EAABA}" type="sibTrans" cxnId="{371C0232-03FE-4C21-B953-5CFB2EE95979}">
      <dgm:prSet custT="1"/>
      <dgm:spPr/>
      <dgm:t>
        <a:bodyPr/>
        <a:lstStyle/>
        <a:p>
          <a:endParaRPr lang="en-US" sz="2000">
            <a:latin typeface="Arial Nova" panose="020B0504020202020204" pitchFamily="34" charset="0"/>
          </a:endParaRPr>
        </a:p>
      </dgm:t>
    </dgm:pt>
    <dgm:pt modelId="{C7A3D2DC-9CB4-4200-93C9-5A4317FA6119}">
      <dgm:prSet phldrT="[Text]" custT="1"/>
      <dgm:spPr/>
      <dgm:t>
        <a:bodyPr/>
        <a:lstStyle/>
        <a:p>
          <a:r>
            <a:rPr lang="en-US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Dose rate measurement on JULIC platform</a:t>
          </a:r>
        </a:p>
      </dgm:t>
    </dgm:pt>
    <dgm:pt modelId="{71558546-468F-452F-9142-C1E2281AA1B8}" type="parTrans" cxnId="{44F1D413-BA52-43EC-9AD1-CECE8B218D92}">
      <dgm:prSet/>
      <dgm:spPr/>
      <dgm:t>
        <a:bodyPr/>
        <a:lstStyle/>
        <a:p>
          <a:endParaRPr lang="en-US" sz="2000">
            <a:latin typeface="Arial Nova" panose="020B0504020202020204" pitchFamily="34" charset="0"/>
          </a:endParaRPr>
        </a:p>
      </dgm:t>
    </dgm:pt>
    <dgm:pt modelId="{99D36276-7D1F-4333-A367-46CE123600BA}" type="sibTrans" cxnId="{44F1D413-BA52-43EC-9AD1-CECE8B218D92}">
      <dgm:prSet/>
      <dgm:spPr/>
      <dgm:t>
        <a:bodyPr/>
        <a:lstStyle/>
        <a:p>
          <a:endParaRPr lang="en-US" sz="2000">
            <a:latin typeface="Arial Nova" panose="020B0504020202020204" pitchFamily="34" charset="0"/>
          </a:endParaRPr>
        </a:p>
      </dgm:t>
    </dgm:pt>
    <dgm:pt modelId="{5FF3CED3-61DE-4883-A3B5-5927B95CEEB7}">
      <dgm:prSet phldrT="[Text]" custT="1"/>
      <dgm:spPr/>
      <dgm:t>
        <a:bodyPr/>
        <a:lstStyle/>
        <a:p>
          <a:r>
            <a:rPr lang="en-US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2023</a:t>
          </a:r>
        </a:p>
      </dgm:t>
    </dgm:pt>
    <dgm:pt modelId="{B63CFB0D-AFDB-455B-B60A-A33AB17ED9DD}" type="parTrans" cxnId="{916CB944-0AAE-4CC9-9258-08F8EEBFF771}">
      <dgm:prSet/>
      <dgm:spPr/>
      <dgm:t>
        <a:bodyPr/>
        <a:lstStyle/>
        <a:p>
          <a:endParaRPr lang="en-US" sz="2000">
            <a:latin typeface="Arial Nova" panose="020B0504020202020204" pitchFamily="34" charset="0"/>
          </a:endParaRPr>
        </a:p>
      </dgm:t>
    </dgm:pt>
    <dgm:pt modelId="{005F7B6F-9C1C-423D-83BD-338355BD4DA9}" type="sibTrans" cxnId="{916CB944-0AAE-4CC9-9258-08F8EEBFF771}">
      <dgm:prSet/>
      <dgm:spPr/>
      <dgm:t>
        <a:bodyPr/>
        <a:lstStyle/>
        <a:p>
          <a:endParaRPr lang="en-US" sz="2000">
            <a:latin typeface="Arial Nova" panose="020B0504020202020204" pitchFamily="34" charset="0"/>
          </a:endParaRPr>
        </a:p>
      </dgm:t>
    </dgm:pt>
    <dgm:pt modelId="{47A3FACE-09AA-48C1-8B04-6FBFB255D5F5}">
      <dgm:prSet phldrT="[Text]" custT="1"/>
      <dgm:spPr/>
      <dgm:t>
        <a:bodyPr/>
        <a:lstStyle/>
        <a:p>
          <a:r>
            <a:rPr lang="en-US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Further </a:t>
          </a:r>
          <a:r>
            <a:rPr lang="en-US" sz="1400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development</a:t>
          </a:r>
          <a:r>
            <a:rPr lang="de-DE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endParaRPr lang="en-US" sz="14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3BDAE23A-AD08-43B3-8E15-D1E79E03B2B2}" type="parTrans" cxnId="{48E3CA0B-676E-4B20-8F7C-BA741F935080}">
      <dgm:prSet/>
      <dgm:spPr/>
      <dgm:t>
        <a:bodyPr/>
        <a:lstStyle/>
        <a:p>
          <a:endParaRPr lang="en-US" sz="2000"/>
        </a:p>
      </dgm:t>
    </dgm:pt>
    <dgm:pt modelId="{EEFAECEC-0141-4493-ABA5-4A233E069A30}" type="sibTrans" cxnId="{48E3CA0B-676E-4B20-8F7C-BA741F935080}">
      <dgm:prSet/>
      <dgm:spPr/>
      <dgm:t>
        <a:bodyPr/>
        <a:lstStyle/>
        <a:p>
          <a:endParaRPr lang="en-US" sz="2000"/>
        </a:p>
      </dgm:t>
    </dgm:pt>
    <dgm:pt modelId="{25A389AD-0098-4686-BBDA-765A5DAED4E3}">
      <dgm:prSet phldrT="[Text]" custT="1"/>
      <dgm:spPr/>
      <dgm:t>
        <a:bodyPr/>
        <a:lstStyle/>
        <a:p>
          <a:r>
            <a:rPr lang="en-US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Multi-objective Genetic Algorithm</a:t>
          </a:r>
        </a:p>
      </dgm:t>
    </dgm:pt>
    <dgm:pt modelId="{48C31366-4449-43A0-94BC-4EF994DFABAA}" type="parTrans" cxnId="{2A4775ED-A751-4FB1-9967-BD255408B587}">
      <dgm:prSet/>
      <dgm:spPr/>
      <dgm:t>
        <a:bodyPr/>
        <a:lstStyle/>
        <a:p>
          <a:endParaRPr lang="en-US" sz="2000"/>
        </a:p>
      </dgm:t>
    </dgm:pt>
    <dgm:pt modelId="{3ED896DD-8894-41B0-BF6C-3DED3439E056}" type="sibTrans" cxnId="{2A4775ED-A751-4FB1-9967-BD255408B587}">
      <dgm:prSet/>
      <dgm:spPr/>
      <dgm:t>
        <a:bodyPr/>
        <a:lstStyle/>
        <a:p>
          <a:endParaRPr lang="en-US" sz="2000"/>
        </a:p>
      </dgm:t>
    </dgm:pt>
    <dgm:pt modelId="{1ADBDC0A-6B74-4B12-8220-4041CEF53FB4}">
      <dgm:prSet phldrT="[Text]" custT="1"/>
      <dgm:spPr/>
      <dgm:t>
        <a:bodyPr/>
        <a:lstStyle/>
        <a:p>
          <a:r>
            <a:rPr lang="en-US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2024</a:t>
          </a:r>
        </a:p>
      </dgm:t>
    </dgm:pt>
    <dgm:pt modelId="{98B7136E-5D8D-48B9-A107-537773D5CABA}" type="parTrans" cxnId="{D53DD6FB-25BF-404A-8ED6-CE9841A0485E}">
      <dgm:prSet/>
      <dgm:spPr/>
      <dgm:t>
        <a:bodyPr/>
        <a:lstStyle/>
        <a:p>
          <a:endParaRPr lang="en-US" sz="2000"/>
        </a:p>
      </dgm:t>
    </dgm:pt>
    <dgm:pt modelId="{6352624F-B8CE-44B3-942E-7238AE512B4D}" type="sibTrans" cxnId="{D53DD6FB-25BF-404A-8ED6-CE9841A0485E}">
      <dgm:prSet/>
      <dgm:spPr/>
      <dgm:t>
        <a:bodyPr/>
        <a:lstStyle/>
        <a:p>
          <a:endParaRPr lang="en-US" sz="2000"/>
        </a:p>
      </dgm:t>
    </dgm:pt>
    <dgm:pt modelId="{D2007394-4220-4D35-BEFE-2ADEAE73A9E2}">
      <dgm:prSet phldrT="[Text]" custT="1"/>
      <dgm:spPr/>
      <dgm:t>
        <a:bodyPr/>
        <a:lstStyle/>
        <a:p>
          <a:r>
            <a:rPr lang="en-US" sz="1400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Multilayered shield</a:t>
          </a:r>
          <a:endParaRPr lang="en-US" sz="14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41970A2E-3112-4AD0-BB33-66E24E31015D}" type="sibTrans" cxnId="{17AF7C25-A1EE-43C8-B23F-DFEBCBB946AB}">
      <dgm:prSet custT="1"/>
      <dgm:spPr/>
      <dgm:t>
        <a:bodyPr/>
        <a:lstStyle/>
        <a:p>
          <a:endParaRPr lang="en-US" sz="2000" dirty="0">
            <a:latin typeface="Arial Nova" panose="020B0504020202020204" pitchFamily="34" charset="0"/>
          </a:endParaRPr>
        </a:p>
      </dgm:t>
    </dgm:pt>
    <dgm:pt modelId="{E78E99A8-0E0E-450A-A52D-D9A25E61AB3A}" type="parTrans" cxnId="{17AF7C25-A1EE-43C8-B23F-DFEBCBB946AB}">
      <dgm:prSet/>
      <dgm:spPr/>
      <dgm:t>
        <a:bodyPr/>
        <a:lstStyle/>
        <a:p>
          <a:endParaRPr lang="en-US" sz="2000">
            <a:latin typeface="Arial Nova" panose="020B0504020202020204" pitchFamily="34" charset="0"/>
          </a:endParaRPr>
        </a:p>
      </dgm:t>
    </dgm:pt>
    <dgm:pt modelId="{FA8BFD4A-153A-4B1F-A57A-D99886AF0363}">
      <dgm:prSet phldrT="[Text]" custT="1"/>
      <dgm:spPr/>
      <dgm:t>
        <a:bodyPr/>
        <a:lstStyle/>
        <a:p>
          <a:r>
            <a:rPr lang="en-US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Preliminary optimization in CDR</a:t>
          </a:r>
        </a:p>
      </dgm:t>
    </dgm:pt>
    <dgm:pt modelId="{768D245E-67E9-417E-B15A-3AEE0AB7D838}" type="sibTrans" cxnId="{9EBC0C81-0A2F-4E15-A287-B991A0273A2C}">
      <dgm:prSet/>
      <dgm:spPr/>
      <dgm:t>
        <a:bodyPr/>
        <a:lstStyle/>
        <a:p>
          <a:endParaRPr lang="en-US" sz="2000">
            <a:latin typeface="Arial Nova" panose="020B0504020202020204" pitchFamily="34" charset="0"/>
          </a:endParaRPr>
        </a:p>
      </dgm:t>
    </dgm:pt>
    <dgm:pt modelId="{D1EF6CC0-DE61-41B5-B9CA-D7814E0F2F7C}" type="parTrans" cxnId="{9EBC0C81-0A2F-4E15-A287-B991A0273A2C}">
      <dgm:prSet/>
      <dgm:spPr/>
      <dgm:t>
        <a:bodyPr/>
        <a:lstStyle/>
        <a:p>
          <a:endParaRPr lang="en-US" sz="2000">
            <a:latin typeface="Arial Nova" panose="020B0504020202020204" pitchFamily="34" charset="0"/>
          </a:endParaRPr>
        </a:p>
      </dgm:t>
    </dgm:pt>
    <dgm:pt modelId="{5FF89F22-7D67-4D47-871E-FB0C55667543}">
      <dgm:prSet phldrT="[Text]" custT="1"/>
      <dgm:spPr/>
      <dgm:t>
        <a:bodyPr/>
        <a:lstStyle/>
        <a:p>
          <a:r>
            <a:rPr lang="en-US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2020</a:t>
          </a:r>
        </a:p>
      </dgm:t>
    </dgm:pt>
    <dgm:pt modelId="{53BFED25-8048-4E26-8136-38E005AE2B0F}" type="sibTrans" cxnId="{482655D1-DBF8-4ED9-A158-9B4E3BDB7E43}">
      <dgm:prSet/>
      <dgm:spPr/>
      <dgm:t>
        <a:bodyPr/>
        <a:lstStyle/>
        <a:p>
          <a:endParaRPr lang="en-US" sz="2000">
            <a:latin typeface="Arial Nova" panose="020B0504020202020204" pitchFamily="34" charset="0"/>
          </a:endParaRPr>
        </a:p>
      </dgm:t>
    </dgm:pt>
    <dgm:pt modelId="{0DB62244-03CE-4999-847A-E099A3764654}" type="parTrans" cxnId="{482655D1-DBF8-4ED9-A158-9B4E3BDB7E43}">
      <dgm:prSet/>
      <dgm:spPr/>
      <dgm:t>
        <a:bodyPr/>
        <a:lstStyle/>
        <a:p>
          <a:endParaRPr lang="en-US" sz="2000">
            <a:latin typeface="Arial Nova" panose="020B0504020202020204" pitchFamily="34" charset="0"/>
          </a:endParaRPr>
        </a:p>
      </dgm:t>
    </dgm:pt>
    <dgm:pt modelId="{879956A2-FE6D-45BC-B431-92C81CF25B68}" type="pres">
      <dgm:prSet presAssocID="{3B343935-C004-4B09-AAA9-C94D0C0D80A3}" presName="Name0" presStyleCnt="0">
        <dgm:presLayoutVars>
          <dgm:dir/>
          <dgm:resizeHandles val="exact"/>
        </dgm:presLayoutVars>
      </dgm:prSet>
      <dgm:spPr/>
    </dgm:pt>
    <dgm:pt modelId="{49FEC0BD-46E8-4775-A6DB-CAF0414A27BE}" type="pres">
      <dgm:prSet presAssocID="{D2007394-4220-4D35-BEFE-2ADEAE73A9E2}" presName="composite" presStyleCnt="0"/>
      <dgm:spPr/>
    </dgm:pt>
    <dgm:pt modelId="{F74911EC-7FB3-4F3C-865E-686AA4BC7D51}" type="pres">
      <dgm:prSet presAssocID="{D2007394-4220-4D35-BEFE-2ADEAE73A9E2}" presName="imagSh" presStyleLbl="bgImgPlace1" presStyleIdx="0" presStyleCnt="4" custScaleX="161429" custScaleY="161429" custLinFactNeighborX="-297" custLinFactNeighborY="809"/>
      <dgm:spPr>
        <a:blipFill rotWithShape="1">
          <a:blip xmlns:r="http://schemas.openxmlformats.org/officeDocument/2006/relationships" r:embed="rId1"/>
          <a:srcRect/>
          <a:stretch>
            <a:fillRect l="-7000" r="-7000"/>
          </a:stretch>
        </a:blipFill>
      </dgm:spPr>
    </dgm:pt>
    <dgm:pt modelId="{0B5E4135-F948-4737-A467-740829435883}" type="pres">
      <dgm:prSet presAssocID="{D2007394-4220-4D35-BEFE-2ADEAE73A9E2}" presName="txNode" presStyleLbl="node1" presStyleIdx="0" presStyleCnt="4" custLinFactNeighborX="-1009" custLinFactNeighborY="42020">
        <dgm:presLayoutVars>
          <dgm:bulletEnabled val="1"/>
        </dgm:presLayoutVars>
      </dgm:prSet>
      <dgm:spPr/>
    </dgm:pt>
    <dgm:pt modelId="{37FE6437-9A2B-47C2-91DD-469AB723ACAA}" type="pres">
      <dgm:prSet presAssocID="{41970A2E-3112-4AD0-BB33-66E24E31015D}" presName="sibTrans" presStyleLbl="sibTrans2D1" presStyleIdx="0" presStyleCnt="3"/>
      <dgm:spPr/>
    </dgm:pt>
    <dgm:pt modelId="{738C578A-2990-4CEB-B976-40E20B89BC02}" type="pres">
      <dgm:prSet presAssocID="{41970A2E-3112-4AD0-BB33-66E24E31015D}" presName="connTx" presStyleLbl="sibTrans2D1" presStyleIdx="0" presStyleCnt="3"/>
      <dgm:spPr/>
    </dgm:pt>
    <dgm:pt modelId="{FD3B6E3F-89A9-49D7-8F53-9C187809B778}" type="pres">
      <dgm:prSet presAssocID="{E407C187-93AB-4FE2-9185-FEE9C0FF5653}" presName="composite" presStyleCnt="0"/>
      <dgm:spPr/>
    </dgm:pt>
    <dgm:pt modelId="{5E01BD1F-F3FC-4552-BBC2-8127454ACE19}" type="pres">
      <dgm:prSet presAssocID="{E407C187-93AB-4FE2-9185-FEE9C0FF5653}" presName="imagSh" presStyleLbl="bgImgPlace1" presStyleIdx="1" presStyleCnt="4" custScaleX="212762" custScaleY="166867" custLinFactNeighborX="-700" custLinFactNeighborY="2169"/>
      <dgm:spPr>
        <a:blipFill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</dgm:pt>
    <dgm:pt modelId="{F7746CE5-2497-4CBA-836C-4C9169B5B18F}" type="pres">
      <dgm:prSet presAssocID="{E407C187-93AB-4FE2-9185-FEE9C0FF5653}" presName="txNode" presStyleLbl="node1" presStyleIdx="1" presStyleCnt="4" custLinFactNeighborX="9660" custLinFactNeighborY="36082">
        <dgm:presLayoutVars>
          <dgm:bulletEnabled val="1"/>
        </dgm:presLayoutVars>
      </dgm:prSet>
      <dgm:spPr/>
    </dgm:pt>
    <dgm:pt modelId="{D850AA5E-075D-41EF-8B91-C132D2BD65B3}" type="pres">
      <dgm:prSet presAssocID="{31707DC0-CDE5-4BE7-88B2-223D5A2C4CDF}" presName="sibTrans" presStyleLbl="sibTrans2D1" presStyleIdx="1" presStyleCnt="3"/>
      <dgm:spPr/>
    </dgm:pt>
    <dgm:pt modelId="{99AFEF04-40A6-416C-BDED-8F0553F2AC05}" type="pres">
      <dgm:prSet presAssocID="{31707DC0-CDE5-4BE7-88B2-223D5A2C4CDF}" presName="connTx" presStyleLbl="sibTrans2D1" presStyleIdx="1" presStyleCnt="3"/>
      <dgm:spPr/>
    </dgm:pt>
    <dgm:pt modelId="{1EAA86A6-6CDD-483E-8DCA-2099BC656900}" type="pres">
      <dgm:prSet presAssocID="{81573A0F-C376-4DE5-8FFB-A37DC4DDB177}" presName="composite" presStyleCnt="0"/>
      <dgm:spPr/>
    </dgm:pt>
    <dgm:pt modelId="{609042C7-2E78-45EE-A97B-81F1D7A67B1A}" type="pres">
      <dgm:prSet presAssocID="{81573A0F-C376-4DE5-8FFB-A37DC4DDB177}" presName="imagSh" presStyleLbl="bgImgPlace1" presStyleIdx="2" presStyleCnt="4" custScaleX="184186" custScaleY="160000" custLinFactNeighborX="-5429" custLinFactNeighborY="452"/>
      <dgm:spPr>
        <a:blipFill rotWithShape="1">
          <a:blip xmlns:r="http://schemas.openxmlformats.org/officeDocument/2006/relationships" r:embed="rId3"/>
          <a:srcRect/>
          <a:stretch>
            <a:fillRect l="-2000" r="-2000"/>
          </a:stretch>
        </a:blipFill>
      </dgm:spPr>
    </dgm:pt>
    <dgm:pt modelId="{E854ABF3-34F9-4DEE-B889-9CA55E7C421F}" type="pres">
      <dgm:prSet presAssocID="{81573A0F-C376-4DE5-8FFB-A37DC4DDB177}" presName="txNode" presStyleLbl="node1" presStyleIdx="2" presStyleCnt="4" custLinFactNeighborX="-3899" custLinFactNeighborY="37799">
        <dgm:presLayoutVars>
          <dgm:bulletEnabled val="1"/>
        </dgm:presLayoutVars>
      </dgm:prSet>
      <dgm:spPr/>
    </dgm:pt>
    <dgm:pt modelId="{CBA0CC31-6D3E-4816-A3B9-198A8DB03D8F}" type="pres">
      <dgm:prSet presAssocID="{F221F9A6-BAAE-441E-B31B-38EC5D2EAABA}" presName="sibTrans" presStyleLbl="sibTrans2D1" presStyleIdx="2" presStyleCnt="3"/>
      <dgm:spPr/>
    </dgm:pt>
    <dgm:pt modelId="{1F6FBA59-9D83-4699-84C8-A2285461FB4A}" type="pres">
      <dgm:prSet presAssocID="{F221F9A6-BAAE-441E-B31B-38EC5D2EAABA}" presName="connTx" presStyleLbl="sibTrans2D1" presStyleIdx="2" presStyleCnt="3"/>
      <dgm:spPr/>
    </dgm:pt>
    <dgm:pt modelId="{7DDE70B4-4604-4D20-927F-40CA4F9E6FF2}" type="pres">
      <dgm:prSet presAssocID="{47A3FACE-09AA-48C1-8B04-6FBFB255D5F5}" presName="composite" presStyleCnt="0"/>
      <dgm:spPr/>
    </dgm:pt>
    <dgm:pt modelId="{04F57C71-3DB6-4F0E-8629-4F85A32B8CEC}" type="pres">
      <dgm:prSet presAssocID="{47A3FACE-09AA-48C1-8B04-6FBFB255D5F5}" presName="imagSh" presStyleLbl="bgImgPlace1" presStyleIdx="3" presStyleCnt="4" custScaleX="170727" custScaleY="170727" custLinFactNeighborX="-385" custLinFactNeighborY="3134"/>
      <dgm:spPr>
        <a:blipFill rotWithShape="1">
          <a:blip xmlns:r="http://schemas.openxmlformats.org/officeDocument/2006/relationships" r:embed="rId4"/>
          <a:srcRect/>
          <a:stretch>
            <a:fillRect l="-3000" r="-3000"/>
          </a:stretch>
        </a:blipFill>
      </dgm:spPr>
    </dgm:pt>
    <dgm:pt modelId="{182B638F-082D-4141-92FA-214FA1BCC396}" type="pres">
      <dgm:prSet presAssocID="{47A3FACE-09AA-48C1-8B04-6FBFB255D5F5}" presName="txNode" presStyleLbl="node1" presStyleIdx="3" presStyleCnt="4" custLinFactNeighborX="989" custLinFactNeighborY="47972">
        <dgm:presLayoutVars>
          <dgm:bulletEnabled val="1"/>
        </dgm:presLayoutVars>
      </dgm:prSet>
      <dgm:spPr/>
    </dgm:pt>
  </dgm:ptLst>
  <dgm:cxnLst>
    <dgm:cxn modelId="{48E3CA0B-676E-4B20-8F7C-BA741F935080}" srcId="{3B343935-C004-4B09-AAA9-C94D0C0D80A3}" destId="{47A3FACE-09AA-48C1-8B04-6FBFB255D5F5}" srcOrd="3" destOrd="0" parTransId="{3BDAE23A-AD08-43B3-8E15-D1E79E03B2B2}" sibTransId="{EEFAECEC-0141-4493-ABA5-4A233E069A30}"/>
    <dgm:cxn modelId="{44F1D413-BA52-43EC-9AD1-CECE8B218D92}" srcId="{81573A0F-C376-4DE5-8FFB-A37DC4DDB177}" destId="{C7A3D2DC-9CB4-4200-93C9-5A4317FA6119}" srcOrd="0" destOrd="0" parTransId="{71558546-468F-452F-9142-C1E2281AA1B8}" sibTransId="{99D36276-7D1F-4333-A367-46CE123600BA}"/>
    <dgm:cxn modelId="{8E26AB18-BE67-4B13-B751-0F6DB3B9CE5D}" type="presOf" srcId="{3B343935-C004-4B09-AAA9-C94D0C0D80A3}" destId="{879956A2-FE6D-45BC-B431-92C81CF25B68}" srcOrd="0" destOrd="0" presId="urn:microsoft.com/office/officeart/2005/8/layout/hProcess10"/>
    <dgm:cxn modelId="{17AF7C25-A1EE-43C8-B23F-DFEBCBB946AB}" srcId="{3B343935-C004-4B09-AAA9-C94D0C0D80A3}" destId="{D2007394-4220-4D35-BEFE-2ADEAE73A9E2}" srcOrd="0" destOrd="0" parTransId="{E78E99A8-0E0E-450A-A52D-D9A25E61AB3A}" sibTransId="{41970A2E-3112-4AD0-BB33-66E24E31015D}"/>
    <dgm:cxn modelId="{A4B3FB26-34A8-4129-85C4-E99A4D2EF1CD}" type="presOf" srcId="{25A389AD-0098-4686-BBDA-765A5DAED4E3}" destId="{182B638F-082D-4141-92FA-214FA1BCC396}" srcOrd="0" destOrd="1" presId="urn:microsoft.com/office/officeart/2005/8/layout/hProcess10"/>
    <dgm:cxn modelId="{AF16812B-5A3F-42AB-8757-06E19EAE4B3F}" type="presOf" srcId="{31707DC0-CDE5-4BE7-88B2-223D5A2C4CDF}" destId="{D850AA5E-075D-41EF-8B91-C132D2BD65B3}" srcOrd="0" destOrd="0" presId="urn:microsoft.com/office/officeart/2005/8/layout/hProcess10"/>
    <dgm:cxn modelId="{371C0232-03FE-4C21-B953-5CFB2EE95979}" srcId="{3B343935-C004-4B09-AAA9-C94D0C0D80A3}" destId="{81573A0F-C376-4DE5-8FFB-A37DC4DDB177}" srcOrd="2" destOrd="0" parTransId="{CB856D4D-6B57-456C-9311-7BA595B1774E}" sibTransId="{F221F9A6-BAAE-441E-B31B-38EC5D2EAABA}"/>
    <dgm:cxn modelId="{EB50525E-5AA7-43D2-8BCF-9ACD10B912D7}" type="presOf" srcId="{E407C187-93AB-4FE2-9185-FEE9C0FF5653}" destId="{F7746CE5-2497-4CBA-836C-4C9169B5B18F}" srcOrd="0" destOrd="0" presId="urn:microsoft.com/office/officeart/2005/8/layout/hProcess10"/>
    <dgm:cxn modelId="{3993C95F-6CE5-4045-9CC0-FB35151C9821}" srcId="{E407C187-93AB-4FE2-9185-FEE9C0FF5653}" destId="{83304B56-B561-48AA-AA0C-1B0F1D95B094}" srcOrd="0" destOrd="0" parTransId="{205A2DC9-8D53-4A2D-9BF5-E8168B984AC1}" sibTransId="{43FD4B5B-913D-440D-A074-158B1D4E0B6A}"/>
    <dgm:cxn modelId="{E3E03244-2D8A-426B-9410-EE52F0C4C714}" srcId="{3B343935-C004-4B09-AAA9-C94D0C0D80A3}" destId="{E407C187-93AB-4FE2-9185-FEE9C0FF5653}" srcOrd="1" destOrd="0" parTransId="{1F1CB683-5420-4D77-82F6-975EE03BBFB8}" sibTransId="{31707DC0-CDE5-4BE7-88B2-223D5A2C4CDF}"/>
    <dgm:cxn modelId="{916CB944-0AAE-4CC9-9258-08F8EEBFF771}" srcId="{81573A0F-C376-4DE5-8FFB-A37DC4DDB177}" destId="{5FF3CED3-61DE-4883-A3B5-5927B95CEEB7}" srcOrd="1" destOrd="0" parTransId="{B63CFB0D-AFDB-455B-B60A-A33AB17ED9DD}" sibTransId="{005F7B6F-9C1C-423D-83BD-338355BD4DA9}"/>
    <dgm:cxn modelId="{D3E8F84A-177D-43C8-8163-850D6B4A1B22}" type="presOf" srcId="{FA8BFD4A-153A-4B1F-A57A-D99886AF0363}" destId="{0B5E4135-F948-4737-A467-740829435883}" srcOrd="0" destOrd="1" presId="urn:microsoft.com/office/officeart/2005/8/layout/hProcess10"/>
    <dgm:cxn modelId="{CE6D4D6B-8885-4B35-BAD6-223220CF59DA}" type="presOf" srcId="{D2007394-4220-4D35-BEFE-2ADEAE73A9E2}" destId="{0B5E4135-F948-4737-A467-740829435883}" srcOrd="0" destOrd="0" presId="urn:microsoft.com/office/officeart/2005/8/layout/hProcess10"/>
    <dgm:cxn modelId="{2A09A16B-4111-4581-BA35-1B3C713E5336}" type="presOf" srcId="{5FF3CED3-61DE-4883-A3B5-5927B95CEEB7}" destId="{E854ABF3-34F9-4DEE-B889-9CA55E7C421F}" srcOrd="0" destOrd="2" presId="urn:microsoft.com/office/officeart/2005/8/layout/hProcess10"/>
    <dgm:cxn modelId="{2A3DA257-6542-4F67-9AAD-A89AFD5BF4C6}" type="presOf" srcId="{41970A2E-3112-4AD0-BB33-66E24E31015D}" destId="{738C578A-2990-4CEB-B976-40E20B89BC02}" srcOrd="1" destOrd="0" presId="urn:microsoft.com/office/officeart/2005/8/layout/hProcess10"/>
    <dgm:cxn modelId="{B7FF0058-BC23-4F10-8B74-325FB8CC943A}" type="presOf" srcId="{83304B56-B561-48AA-AA0C-1B0F1D95B094}" destId="{F7746CE5-2497-4CBA-836C-4C9169B5B18F}" srcOrd="0" destOrd="1" presId="urn:microsoft.com/office/officeart/2005/8/layout/hProcess10"/>
    <dgm:cxn modelId="{D934645A-3FDB-4864-A068-BF38CDA4F45D}" type="presOf" srcId="{1728AAD9-FF7C-49F7-8F62-A8EDC63A88CE}" destId="{F7746CE5-2497-4CBA-836C-4C9169B5B18F}" srcOrd="0" destOrd="2" presId="urn:microsoft.com/office/officeart/2005/8/layout/hProcess10"/>
    <dgm:cxn modelId="{9EBC0C81-0A2F-4E15-A287-B991A0273A2C}" srcId="{D2007394-4220-4D35-BEFE-2ADEAE73A9E2}" destId="{FA8BFD4A-153A-4B1F-A57A-D99886AF0363}" srcOrd="0" destOrd="0" parTransId="{D1EF6CC0-DE61-41B5-B9CA-D7814E0F2F7C}" sibTransId="{768D245E-67E9-417E-B15A-3AEE0AB7D838}"/>
    <dgm:cxn modelId="{12993A8D-6F61-43C6-8FE6-B112CC5EACFA}" type="presOf" srcId="{C7A3D2DC-9CB4-4200-93C9-5A4317FA6119}" destId="{E854ABF3-34F9-4DEE-B889-9CA55E7C421F}" srcOrd="0" destOrd="1" presId="urn:microsoft.com/office/officeart/2005/8/layout/hProcess10"/>
    <dgm:cxn modelId="{04391B96-8231-42A7-BA8D-9F6692E2E5AC}" type="presOf" srcId="{5FF89F22-7D67-4D47-871E-FB0C55667543}" destId="{0B5E4135-F948-4737-A467-740829435883}" srcOrd="0" destOrd="2" presId="urn:microsoft.com/office/officeart/2005/8/layout/hProcess10"/>
    <dgm:cxn modelId="{8E8770AA-EC08-4F05-8E99-8CBF75D97DED}" type="presOf" srcId="{1ADBDC0A-6B74-4B12-8220-4041CEF53FB4}" destId="{182B638F-082D-4141-92FA-214FA1BCC396}" srcOrd="0" destOrd="2" presId="urn:microsoft.com/office/officeart/2005/8/layout/hProcess10"/>
    <dgm:cxn modelId="{DB923FAF-61AB-46EE-9A7C-1E222EF737C3}" type="presOf" srcId="{31707DC0-CDE5-4BE7-88B2-223D5A2C4CDF}" destId="{99AFEF04-40A6-416C-BDED-8F0553F2AC05}" srcOrd="1" destOrd="0" presId="urn:microsoft.com/office/officeart/2005/8/layout/hProcess10"/>
    <dgm:cxn modelId="{616AFBB2-4A2E-4D9A-8173-0098BE4EC397}" type="presOf" srcId="{81573A0F-C376-4DE5-8FFB-A37DC4DDB177}" destId="{E854ABF3-34F9-4DEE-B889-9CA55E7C421F}" srcOrd="0" destOrd="0" presId="urn:microsoft.com/office/officeart/2005/8/layout/hProcess10"/>
    <dgm:cxn modelId="{6C2022CE-A36B-46F6-B2FA-63CB1CFCBD04}" type="presOf" srcId="{F221F9A6-BAAE-441E-B31B-38EC5D2EAABA}" destId="{1F6FBA59-9D83-4699-84C8-A2285461FB4A}" srcOrd="1" destOrd="0" presId="urn:microsoft.com/office/officeart/2005/8/layout/hProcess10"/>
    <dgm:cxn modelId="{482655D1-DBF8-4ED9-A158-9B4E3BDB7E43}" srcId="{D2007394-4220-4D35-BEFE-2ADEAE73A9E2}" destId="{5FF89F22-7D67-4D47-871E-FB0C55667543}" srcOrd="1" destOrd="0" parTransId="{0DB62244-03CE-4999-847A-E099A3764654}" sibTransId="{53BFED25-8048-4E26-8136-38E005AE2B0F}"/>
    <dgm:cxn modelId="{284022D8-6214-448E-91BD-0A501E66346E}" type="presOf" srcId="{47A3FACE-09AA-48C1-8B04-6FBFB255D5F5}" destId="{182B638F-082D-4141-92FA-214FA1BCC396}" srcOrd="0" destOrd="0" presId="urn:microsoft.com/office/officeart/2005/8/layout/hProcess10"/>
    <dgm:cxn modelId="{A553C1E2-02E4-492D-9554-9440CB4F1553}" srcId="{E407C187-93AB-4FE2-9185-FEE9C0FF5653}" destId="{1728AAD9-FF7C-49F7-8F62-A8EDC63A88CE}" srcOrd="1" destOrd="0" parTransId="{35D0493C-D503-487C-96AF-2519C3C09CFE}" sibTransId="{561CA88C-EADD-4A57-9468-A245DF8C8762}"/>
    <dgm:cxn modelId="{B4BEC6E8-3E0B-420E-ACCD-743AB1DC0642}" type="presOf" srcId="{41970A2E-3112-4AD0-BB33-66E24E31015D}" destId="{37FE6437-9A2B-47C2-91DD-469AB723ACAA}" srcOrd="0" destOrd="0" presId="urn:microsoft.com/office/officeart/2005/8/layout/hProcess10"/>
    <dgm:cxn modelId="{209A76E9-915A-47C6-A541-242812DA75BB}" type="presOf" srcId="{F221F9A6-BAAE-441E-B31B-38EC5D2EAABA}" destId="{CBA0CC31-6D3E-4816-A3B9-198A8DB03D8F}" srcOrd="0" destOrd="0" presId="urn:microsoft.com/office/officeart/2005/8/layout/hProcess10"/>
    <dgm:cxn modelId="{2A4775ED-A751-4FB1-9967-BD255408B587}" srcId="{47A3FACE-09AA-48C1-8B04-6FBFB255D5F5}" destId="{25A389AD-0098-4686-BBDA-765A5DAED4E3}" srcOrd="0" destOrd="0" parTransId="{48C31366-4449-43A0-94BC-4EF994DFABAA}" sibTransId="{3ED896DD-8894-41B0-BF6C-3DED3439E056}"/>
    <dgm:cxn modelId="{D53DD6FB-25BF-404A-8ED6-CE9841A0485E}" srcId="{47A3FACE-09AA-48C1-8B04-6FBFB255D5F5}" destId="{1ADBDC0A-6B74-4B12-8220-4041CEF53FB4}" srcOrd="1" destOrd="0" parTransId="{98B7136E-5D8D-48B9-A107-537773D5CABA}" sibTransId="{6352624F-B8CE-44B3-942E-7238AE512B4D}"/>
    <dgm:cxn modelId="{7E08D1A3-BF39-4E5D-A1A5-FCF94EE748CF}" type="presParOf" srcId="{879956A2-FE6D-45BC-B431-92C81CF25B68}" destId="{49FEC0BD-46E8-4775-A6DB-CAF0414A27BE}" srcOrd="0" destOrd="0" presId="urn:microsoft.com/office/officeart/2005/8/layout/hProcess10"/>
    <dgm:cxn modelId="{4D228CD7-BD9A-45B1-AF80-D629E318097A}" type="presParOf" srcId="{49FEC0BD-46E8-4775-A6DB-CAF0414A27BE}" destId="{F74911EC-7FB3-4F3C-865E-686AA4BC7D51}" srcOrd="0" destOrd="0" presId="urn:microsoft.com/office/officeart/2005/8/layout/hProcess10"/>
    <dgm:cxn modelId="{E9AE96FA-C344-4841-A4EA-392B83859DC4}" type="presParOf" srcId="{49FEC0BD-46E8-4775-A6DB-CAF0414A27BE}" destId="{0B5E4135-F948-4737-A467-740829435883}" srcOrd="1" destOrd="0" presId="urn:microsoft.com/office/officeart/2005/8/layout/hProcess10"/>
    <dgm:cxn modelId="{13758E23-967B-4413-921E-D9A9658E9FA8}" type="presParOf" srcId="{879956A2-FE6D-45BC-B431-92C81CF25B68}" destId="{37FE6437-9A2B-47C2-91DD-469AB723ACAA}" srcOrd="1" destOrd="0" presId="urn:microsoft.com/office/officeart/2005/8/layout/hProcess10"/>
    <dgm:cxn modelId="{A8F91822-7504-456E-A45C-86DFF0577FD5}" type="presParOf" srcId="{37FE6437-9A2B-47C2-91DD-469AB723ACAA}" destId="{738C578A-2990-4CEB-B976-40E20B89BC02}" srcOrd="0" destOrd="0" presId="urn:microsoft.com/office/officeart/2005/8/layout/hProcess10"/>
    <dgm:cxn modelId="{E8AEBECD-6CE9-4C6C-8FC1-E0B959F01E14}" type="presParOf" srcId="{879956A2-FE6D-45BC-B431-92C81CF25B68}" destId="{FD3B6E3F-89A9-49D7-8F53-9C187809B778}" srcOrd="2" destOrd="0" presId="urn:microsoft.com/office/officeart/2005/8/layout/hProcess10"/>
    <dgm:cxn modelId="{8513E3B1-CF71-451C-8AE2-4AD8C78B73CE}" type="presParOf" srcId="{FD3B6E3F-89A9-49D7-8F53-9C187809B778}" destId="{5E01BD1F-F3FC-4552-BBC2-8127454ACE19}" srcOrd="0" destOrd="0" presId="urn:microsoft.com/office/officeart/2005/8/layout/hProcess10"/>
    <dgm:cxn modelId="{2651CFE2-BE08-4693-9CA4-398BED566D2B}" type="presParOf" srcId="{FD3B6E3F-89A9-49D7-8F53-9C187809B778}" destId="{F7746CE5-2497-4CBA-836C-4C9169B5B18F}" srcOrd="1" destOrd="0" presId="urn:microsoft.com/office/officeart/2005/8/layout/hProcess10"/>
    <dgm:cxn modelId="{18AB18BE-09D9-47D5-8E18-49353BCA87B5}" type="presParOf" srcId="{879956A2-FE6D-45BC-B431-92C81CF25B68}" destId="{D850AA5E-075D-41EF-8B91-C132D2BD65B3}" srcOrd="3" destOrd="0" presId="urn:microsoft.com/office/officeart/2005/8/layout/hProcess10"/>
    <dgm:cxn modelId="{F931B74D-125E-4047-8698-B351C1B2D052}" type="presParOf" srcId="{D850AA5E-075D-41EF-8B91-C132D2BD65B3}" destId="{99AFEF04-40A6-416C-BDED-8F0553F2AC05}" srcOrd="0" destOrd="0" presId="urn:microsoft.com/office/officeart/2005/8/layout/hProcess10"/>
    <dgm:cxn modelId="{C41A8789-B071-4AFA-B183-8CAD405E2576}" type="presParOf" srcId="{879956A2-FE6D-45BC-B431-92C81CF25B68}" destId="{1EAA86A6-6CDD-483E-8DCA-2099BC656900}" srcOrd="4" destOrd="0" presId="urn:microsoft.com/office/officeart/2005/8/layout/hProcess10"/>
    <dgm:cxn modelId="{F73E3A7A-5809-4EFC-A19E-F26FBB4DDED0}" type="presParOf" srcId="{1EAA86A6-6CDD-483E-8DCA-2099BC656900}" destId="{609042C7-2E78-45EE-A97B-81F1D7A67B1A}" srcOrd="0" destOrd="0" presId="urn:microsoft.com/office/officeart/2005/8/layout/hProcess10"/>
    <dgm:cxn modelId="{7FA6653B-2F72-4F4C-B00C-167EAB246B4C}" type="presParOf" srcId="{1EAA86A6-6CDD-483E-8DCA-2099BC656900}" destId="{E854ABF3-34F9-4DEE-B889-9CA55E7C421F}" srcOrd="1" destOrd="0" presId="urn:microsoft.com/office/officeart/2005/8/layout/hProcess10"/>
    <dgm:cxn modelId="{58154B73-9E3E-4B29-AD9D-4ECB43515B93}" type="presParOf" srcId="{879956A2-FE6D-45BC-B431-92C81CF25B68}" destId="{CBA0CC31-6D3E-4816-A3B9-198A8DB03D8F}" srcOrd="5" destOrd="0" presId="urn:microsoft.com/office/officeart/2005/8/layout/hProcess10"/>
    <dgm:cxn modelId="{8D49DD22-A8CF-42AB-ABC9-44429F4A0B20}" type="presParOf" srcId="{CBA0CC31-6D3E-4816-A3B9-198A8DB03D8F}" destId="{1F6FBA59-9D83-4699-84C8-A2285461FB4A}" srcOrd="0" destOrd="0" presId="urn:microsoft.com/office/officeart/2005/8/layout/hProcess10"/>
    <dgm:cxn modelId="{D71003A0-D51B-4103-B44E-88F0EDA272FB}" type="presParOf" srcId="{879956A2-FE6D-45BC-B431-92C81CF25B68}" destId="{7DDE70B4-4604-4D20-927F-40CA4F9E6FF2}" srcOrd="6" destOrd="0" presId="urn:microsoft.com/office/officeart/2005/8/layout/hProcess10"/>
    <dgm:cxn modelId="{1CF97955-F361-4BB1-ACCD-030C8071E6A8}" type="presParOf" srcId="{7DDE70B4-4604-4D20-927F-40CA4F9E6FF2}" destId="{04F57C71-3DB6-4F0E-8629-4F85A32B8CEC}" srcOrd="0" destOrd="0" presId="urn:microsoft.com/office/officeart/2005/8/layout/hProcess10"/>
    <dgm:cxn modelId="{3CB9A32E-DE3B-4F2F-8C93-4444CC7CA75B}" type="presParOf" srcId="{7DDE70B4-4604-4D20-927F-40CA4F9E6FF2}" destId="{182B638F-082D-4141-92FA-214FA1BCC396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4911EC-7FB3-4F3C-865E-686AA4BC7D51}">
      <dsp:nvSpPr>
        <dsp:cNvPr id="0" name=""/>
        <dsp:cNvSpPr/>
      </dsp:nvSpPr>
      <dsp:spPr>
        <a:xfrm>
          <a:off x="6" y="520798"/>
          <a:ext cx="2260443" cy="226044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l="-7000" r="-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5E4135-F948-4737-A467-740829435883}">
      <dsp:nvSpPr>
        <dsp:cNvPr id="0" name=""/>
        <dsp:cNvSpPr/>
      </dsp:nvSpPr>
      <dsp:spPr>
        <a:xfrm>
          <a:off x="648073" y="2289189"/>
          <a:ext cx="1400270" cy="140027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Multilayered shield</a:t>
          </a:r>
          <a:endParaRPr lang="en-US" sz="14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Preliminary optimization in CDR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2020</a:t>
          </a:r>
        </a:p>
      </dsp:txBody>
      <dsp:txXfrm>
        <a:off x="689086" y="2330202"/>
        <a:ext cx="1318244" cy="1318244"/>
      </dsp:txXfrm>
    </dsp:sp>
    <dsp:sp modelId="{37FE6437-9A2B-47C2-91DD-469AB723ACAA}">
      <dsp:nvSpPr>
        <dsp:cNvPr id="0" name=""/>
        <dsp:cNvSpPr/>
      </dsp:nvSpPr>
      <dsp:spPr>
        <a:xfrm rot="41466">
          <a:off x="2448408" y="1499821"/>
          <a:ext cx="187978" cy="3364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>
            <a:latin typeface="Arial Nova" panose="020B0504020202020204" pitchFamily="34" charset="0"/>
          </a:endParaRPr>
        </a:p>
      </dsp:txBody>
      <dsp:txXfrm>
        <a:off x="2448410" y="1566774"/>
        <a:ext cx="131585" cy="201879"/>
      </dsp:txXfrm>
    </dsp:sp>
    <dsp:sp modelId="{5E01BD1F-F3FC-4552-BBC2-8127454ACE19}">
      <dsp:nvSpPr>
        <dsp:cNvPr id="0" name=""/>
        <dsp:cNvSpPr/>
      </dsp:nvSpPr>
      <dsp:spPr>
        <a:xfrm>
          <a:off x="2797493" y="520805"/>
          <a:ext cx="2979244" cy="233659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746CE5-2497-4CBA-836C-4C9169B5B18F}">
      <dsp:nvSpPr>
        <dsp:cNvPr id="0" name=""/>
        <dsp:cNvSpPr/>
      </dsp:nvSpPr>
      <dsp:spPr>
        <a:xfrm>
          <a:off x="3959999" y="2289189"/>
          <a:ext cx="1400270" cy="1400270"/>
        </a:xfrm>
        <a:prstGeom prst="roundRect">
          <a:avLst>
            <a:gd name="adj" fmla="val 10000"/>
          </a:avLst>
        </a:prstGeom>
        <a:solidFill>
          <a:schemeClr val="accent2">
            <a:hueOff val="-1246774"/>
            <a:satOff val="-16524"/>
            <a:lumOff val="-98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Biological </a:t>
          </a:r>
          <a:r>
            <a:rPr lang="en-US" sz="1400" kern="1200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shield</a:t>
          </a:r>
          <a:r>
            <a:rPr lang="de-DE" sz="14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and Bunker </a:t>
          </a:r>
          <a:endParaRPr lang="en-US" sz="14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Based on CAD model in TDR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2023</a:t>
          </a:r>
        </a:p>
      </dsp:txBody>
      <dsp:txXfrm>
        <a:off x="4001012" y="2330202"/>
        <a:ext cx="1318244" cy="1318244"/>
      </dsp:txXfrm>
    </dsp:sp>
    <dsp:sp modelId="{D850AA5E-075D-41EF-8B91-C132D2BD65B3}">
      <dsp:nvSpPr>
        <dsp:cNvPr id="0" name=""/>
        <dsp:cNvSpPr/>
      </dsp:nvSpPr>
      <dsp:spPr>
        <a:xfrm rot="21549232">
          <a:off x="5943492" y="1495173"/>
          <a:ext cx="166781" cy="3364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1870161"/>
            <a:satOff val="-24786"/>
            <a:lumOff val="-147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>
            <a:latin typeface="Arial Nova" panose="020B0504020202020204" pitchFamily="34" charset="0"/>
          </a:endParaRPr>
        </a:p>
      </dsp:txBody>
      <dsp:txXfrm>
        <a:off x="5943495" y="1562835"/>
        <a:ext cx="116747" cy="201879"/>
      </dsp:txXfrm>
    </dsp:sp>
    <dsp:sp modelId="{609042C7-2E78-45EE-A97B-81F1D7A67B1A}">
      <dsp:nvSpPr>
        <dsp:cNvPr id="0" name=""/>
        <dsp:cNvSpPr/>
      </dsp:nvSpPr>
      <dsp:spPr>
        <a:xfrm>
          <a:off x="6253205" y="520801"/>
          <a:ext cx="2579102" cy="224043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54ABF3-34F9-4DEE-B889-9CA55E7C421F}">
      <dsp:nvSpPr>
        <dsp:cNvPr id="0" name=""/>
        <dsp:cNvSpPr/>
      </dsp:nvSpPr>
      <dsp:spPr>
        <a:xfrm>
          <a:off x="7091996" y="2289189"/>
          <a:ext cx="1400270" cy="1400270"/>
        </a:xfrm>
        <a:prstGeom prst="roundRect">
          <a:avLst>
            <a:gd name="adj" fmla="val 10000"/>
          </a:avLst>
        </a:prstGeom>
        <a:solidFill>
          <a:schemeClr val="accent2">
            <a:hueOff val="-2493549"/>
            <a:satOff val="-33049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Benchmark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Dose rate measurement on JULIC platform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2023</a:t>
          </a:r>
        </a:p>
      </dsp:txBody>
      <dsp:txXfrm>
        <a:off x="7133009" y="2330202"/>
        <a:ext cx="1318244" cy="1318244"/>
      </dsp:txXfrm>
    </dsp:sp>
    <dsp:sp modelId="{CBA0CC31-6D3E-4816-A3B9-198A8DB03D8F}">
      <dsp:nvSpPr>
        <dsp:cNvPr id="0" name=""/>
        <dsp:cNvSpPr/>
      </dsp:nvSpPr>
      <dsp:spPr>
        <a:xfrm rot="83322">
          <a:off x="9046937" y="1511853"/>
          <a:ext cx="214723" cy="3364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3740323"/>
            <a:satOff val="-49573"/>
            <a:lumOff val="-294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>
            <a:latin typeface="Arial Nova" panose="020B0504020202020204" pitchFamily="34" charset="0"/>
          </a:endParaRPr>
        </a:p>
      </dsp:txBody>
      <dsp:txXfrm>
        <a:off x="9046946" y="1578365"/>
        <a:ext cx="150306" cy="201879"/>
      </dsp:txXfrm>
    </dsp:sp>
    <dsp:sp modelId="{04F57C71-3DB6-4F0E-8629-4F85A32B8CEC}">
      <dsp:nvSpPr>
        <dsp:cNvPr id="0" name=""/>
        <dsp:cNvSpPr/>
      </dsp:nvSpPr>
      <dsp:spPr>
        <a:xfrm>
          <a:off x="9445624" y="520805"/>
          <a:ext cx="2390640" cy="239064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rcRect/>
          <a:stretch>
            <a:fillRect l="-3000" r="-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2B638F-082D-4141-92FA-214FA1BCC396}">
      <dsp:nvSpPr>
        <dsp:cNvPr id="0" name=""/>
        <dsp:cNvSpPr/>
      </dsp:nvSpPr>
      <dsp:spPr>
        <a:xfrm>
          <a:off x="10187999" y="2289189"/>
          <a:ext cx="1400270" cy="1400270"/>
        </a:xfrm>
        <a:prstGeom prst="roundRect">
          <a:avLst>
            <a:gd name="adj" fmla="val 10000"/>
          </a:avLst>
        </a:prstGeom>
        <a:solidFill>
          <a:schemeClr val="accent2">
            <a:hueOff val="-3740323"/>
            <a:satOff val="-49573"/>
            <a:lumOff val="-2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Further </a:t>
          </a:r>
          <a:r>
            <a:rPr lang="en-US" sz="1400" kern="1200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development</a:t>
          </a:r>
          <a:r>
            <a:rPr lang="de-DE" sz="14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endParaRPr lang="en-US" sz="14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Multi-objective Genetic Algorithm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2024</a:t>
          </a:r>
        </a:p>
      </dsp:txBody>
      <dsp:txXfrm>
        <a:off x="10229012" y="2330202"/>
        <a:ext cx="1318244" cy="13182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12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sldImg"/>
          </p:nvPr>
        </p:nvSpPr>
        <p:spPr>
          <a:xfrm>
            <a:off x="0" y="76428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p>
            <a:pPr defTabSz="914400">
              <a:lnSpc>
                <a:spcPct val="114000"/>
              </a:lnSpc>
            </a:pPr>
            <a:r>
              <a:rPr lang="en-US" sz="3200" b="1" u="none" strike="noStrike" cap="all">
                <a:solidFill>
                  <a:schemeClr val="lt1"/>
                </a:solidFill>
                <a:effectLst/>
                <a:uFillTx/>
                <a:latin typeface="Arial"/>
              </a:rPr>
              <a:t>Click to move the slide</a:t>
            </a:r>
            <a:endParaRPr lang="en-US" sz="3200" b="1" u="none" strike="noStrike" cap="all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p>
            <a:pPr indent="0" algn="l">
              <a:buNone/>
            </a:pP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Click to edit the notes format</a:t>
            </a:r>
            <a:endParaRPr lang="en-US" sz="2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p>
            <a:pPr indent="0" algn="l">
              <a:buNone/>
            </a:pPr>
            <a:r>
              <a:rPr lang="en-US" sz="14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&lt;header&gt;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75" name="PlaceHolder 4"/>
          <p:cNvSpPr>
            <a:spLocks noGrp="1"/>
          </p:cNvSpPr>
          <p:nvPr>
            <p:ph type="dt" idx="15"/>
          </p:nvPr>
        </p:nvSpPr>
        <p:spPr>
          <a:xfrm>
            <a:off x="4399200" y="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buNone/>
              <a:defRPr lang="en-US" sz="1400" b="0" u="none" strike="noStrike">
                <a:solidFill>
                  <a:srgbClr val="000000"/>
                </a:solidFill>
                <a:effectLst/>
                <a:uFillTx/>
                <a:latin typeface="Calibri"/>
              </a:defRPr>
            </a:lvl1pPr>
          </a:lstStyle>
          <a:p>
            <a:pPr indent="0" algn="r">
              <a:buNone/>
            </a:pPr>
            <a:r>
              <a:rPr lang="en-US" sz="14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&lt;date/time&gt;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76" name="PlaceHolder 5"/>
          <p:cNvSpPr>
            <a:spLocks noGrp="1"/>
          </p:cNvSpPr>
          <p:nvPr>
            <p:ph type="ftr" idx="16"/>
          </p:nvPr>
        </p:nvSpPr>
        <p:spPr>
          <a:xfrm>
            <a:off x="0" y="955548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l">
              <a:buNone/>
              <a:defRPr lang="en-US" sz="1400" b="0" u="none" strike="noStrike">
                <a:solidFill>
                  <a:srgbClr val="000000"/>
                </a:solidFill>
                <a:effectLst/>
                <a:uFillTx/>
                <a:latin typeface="Calibri"/>
              </a:defRPr>
            </a:lvl1pPr>
          </a:lstStyle>
          <a:p>
            <a:pPr indent="0" algn="l">
              <a:buNone/>
            </a:pPr>
            <a:r>
              <a:rPr lang="en-US" sz="14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&lt;footer&gt;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77" name="PlaceHolder 6"/>
          <p:cNvSpPr>
            <a:spLocks noGrp="1"/>
          </p:cNvSpPr>
          <p:nvPr>
            <p:ph type="sldNum" idx="17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en-US" sz="1400" b="0" u="none" strike="noStrike">
                <a:solidFill>
                  <a:srgbClr val="000000"/>
                </a:solidFill>
                <a:effectLst/>
                <a:uFillTx/>
                <a:latin typeface="Calibri"/>
              </a:defRPr>
            </a:lvl1pPr>
          </a:lstStyle>
          <a:p>
            <a:pPr indent="0" algn="r">
              <a:buNone/>
            </a:pPr>
            <a:fld id="{D03F63E6-86D8-4459-B621-B9417B1A1223}" type="slidenum">
              <a:rPr lang="en-US" sz="14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&lt;number&gt;</a:t>
            </a:fld>
            <a:endParaRPr lang="en-US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
</Relationships>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
</Relationships>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
</Relationships>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
</Relationships>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
</Relationships>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PlaceHolder 1"/>
          <p:cNvSpPr>
            <a:spLocks noGrp="1"/>
          </p:cNvSpPr>
          <p:nvPr>
            <p:ph type="sldImg"/>
          </p:nvPr>
        </p:nvSpPr>
        <p:spPr>
          <a:xfrm>
            <a:off x="130320" y="1347840"/>
            <a:ext cx="6470280" cy="3639600"/>
          </a:xfrm>
          <a:prstGeom prst="rect">
            <a:avLst/>
          </a:prstGeom>
          <a:ln w="0">
            <a:noFill/>
          </a:ln>
        </p:spPr>
      </p:sp>
      <p:sp>
        <p:nvSpPr>
          <p:cNvPr id="256" name="PlaceHolder 2"/>
          <p:cNvSpPr>
            <a:spLocks noGrp="1"/>
          </p:cNvSpPr>
          <p:nvPr>
            <p:ph type="body"/>
          </p:nvPr>
        </p:nvSpPr>
        <p:spPr>
          <a:xfrm>
            <a:off x="679320" y="4779360"/>
            <a:ext cx="5435280" cy="3909960"/>
          </a:xfrm>
          <a:prstGeom prst="rect">
            <a:avLst/>
          </a:prstGeom>
          <a:noFill/>
          <a:ln w="0">
            <a:noFill/>
          </a:ln>
        </p:spPr>
        <p:txBody>
          <a:bodyPr lIns="93240" tIns="46440" rIns="93240" bIns="46440" anchor="t">
            <a:noAutofit/>
          </a:bodyPr>
          <a:p>
            <a:pPr indent="0" algn="l">
              <a:buNone/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57" name="PlaceHolder 3"/>
          <p:cNvSpPr>
            <a:spLocks noGrp="1"/>
          </p:cNvSpPr>
          <p:nvPr>
            <p:ph type="sldNum" idx="25"/>
          </p:nvPr>
        </p:nvSpPr>
        <p:spPr>
          <a:xfrm>
            <a:off x="3848760" y="9433080"/>
            <a:ext cx="2944080" cy="497880"/>
          </a:xfrm>
          <a:prstGeom prst="rect">
            <a:avLst/>
          </a:prstGeom>
          <a:noFill/>
          <a:ln w="0">
            <a:noFill/>
          </a:ln>
        </p:spPr>
        <p:txBody>
          <a:bodyPr lIns="93240" tIns="46440" rIns="93240" bIns="46440" anchor="b">
            <a:noAutofit/>
          </a:bodyPr>
          <a:lstStyle>
            <a:lvl1pPr indent="0" algn="r" defTabSz="465840">
              <a:lnSpc>
                <a:spcPct val="100000"/>
              </a:lnSpc>
              <a:buNone/>
              <a:defRPr lang="de-DE" sz="12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+mn-ea"/>
              </a:defRPr>
            </a:lvl1pPr>
          </a:lstStyle>
          <a:p>
            <a:pPr indent="0" algn="r" defTabSz="465840">
              <a:lnSpc>
                <a:spcPct val="100000"/>
              </a:lnSpc>
              <a:buNone/>
            </a:pPr>
            <a:fld id="{2C6F5A18-B1F8-4E87-BAA9-7E3228D885D4}" type="slidenum">
              <a:rPr lang="de-DE" sz="12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+mn-ea"/>
              </a:rPr>
              <a:t>&lt;number&gt;</a:t>
            </a:fld>
            <a:endParaRPr lang="en-US" sz="1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PlaceHolder 1"/>
          <p:cNvSpPr>
            <a:spLocks noGrp="1"/>
          </p:cNvSpPr>
          <p:nvPr>
            <p:ph type="sldImg"/>
          </p:nvPr>
        </p:nvSpPr>
        <p:spPr>
          <a:xfrm>
            <a:off x="130320" y="1347840"/>
            <a:ext cx="6470280" cy="3639600"/>
          </a:xfrm>
          <a:prstGeom prst="rect">
            <a:avLst/>
          </a:prstGeom>
          <a:ln w="0">
            <a:noFill/>
          </a:ln>
        </p:spPr>
      </p:sp>
      <p:sp>
        <p:nvSpPr>
          <p:cNvPr id="259" name="PlaceHolder 2"/>
          <p:cNvSpPr>
            <a:spLocks noGrp="1"/>
          </p:cNvSpPr>
          <p:nvPr>
            <p:ph type="body"/>
          </p:nvPr>
        </p:nvSpPr>
        <p:spPr>
          <a:xfrm>
            <a:off x="679320" y="4779360"/>
            <a:ext cx="5435280" cy="3909960"/>
          </a:xfrm>
          <a:prstGeom prst="rect">
            <a:avLst/>
          </a:prstGeom>
          <a:noFill/>
          <a:ln w="0">
            <a:noFill/>
          </a:ln>
        </p:spPr>
        <p:txBody>
          <a:bodyPr lIns="93240" tIns="46440" rIns="93240" bIns="46440" anchor="t">
            <a:noAutofit/>
          </a:bodyPr>
          <a:p>
            <a:pPr indent="0" algn="l">
              <a:buNone/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60" name="PlaceHolder 3"/>
          <p:cNvSpPr>
            <a:spLocks noGrp="1"/>
          </p:cNvSpPr>
          <p:nvPr>
            <p:ph type="sldNum" idx="26"/>
          </p:nvPr>
        </p:nvSpPr>
        <p:spPr>
          <a:xfrm>
            <a:off x="3848760" y="9433080"/>
            <a:ext cx="2944080" cy="497880"/>
          </a:xfrm>
          <a:prstGeom prst="rect">
            <a:avLst/>
          </a:prstGeom>
          <a:noFill/>
          <a:ln w="0">
            <a:noFill/>
          </a:ln>
        </p:spPr>
        <p:txBody>
          <a:bodyPr lIns="93240" tIns="46440" rIns="93240" bIns="46440" anchor="b">
            <a:noAutofit/>
          </a:bodyPr>
          <a:lstStyle>
            <a:lvl1pPr indent="0" algn="r" defTabSz="465840">
              <a:lnSpc>
                <a:spcPct val="100000"/>
              </a:lnSpc>
              <a:buNone/>
              <a:defRPr lang="de-DE" sz="12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+mn-ea"/>
              </a:defRPr>
            </a:lvl1pPr>
          </a:lstStyle>
          <a:p>
            <a:pPr indent="0" algn="r" defTabSz="465840">
              <a:lnSpc>
                <a:spcPct val="100000"/>
              </a:lnSpc>
              <a:buNone/>
            </a:pPr>
            <a:fld id="{904AEA42-C0A7-460C-AE7F-7DC19871DCCE}" type="slidenum">
              <a:rPr lang="de-DE" sz="12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+mn-ea"/>
              </a:rPr>
              <a:t>&lt;number&gt;</a:t>
            </a:fld>
            <a:endParaRPr lang="en-US" sz="1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PlaceHolder 1"/>
          <p:cNvSpPr>
            <a:spLocks noGrp="1"/>
          </p:cNvSpPr>
          <p:nvPr>
            <p:ph type="sldImg"/>
          </p:nvPr>
        </p:nvSpPr>
        <p:spPr>
          <a:xfrm>
            <a:off x="130320" y="1347840"/>
            <a:ext cx="6470280" cy="3639600"/>
          </a:xfrm>
          <a:prstGeom prst="rect">
            <a:avLst/>
          </a:prstGeom>
          <a:ln w="0">
            <a:noFill/>
          </a:ln>
        </p:spPr>
      </p:sp>
      <p:sp>
        <p:nvSpPr>
          <p:cNvPr id="262" name="PlaceHolder 2"/>
          <p:cNvSpPr>
            <a:spLocks noGrp="1"/>
          </p:cNvSpPr>
          <p:nvPr>
            <p:ph type="body"/>
          </p:nvPr>
        </p:nvSpPr>
        <p:spPr>
          <a:xfrm>
            <a:off x="679320" y="4779360"/>
            <a:ext cx="5435280" cy="3909960"/>
          </a:xfrm>
          <a:prstGeom prst="rect">
            <a:avLst/>
          </a:prstGeom>
          <a:noFill/>
          <a:ln w="0">
            <a:noFill/>
          </a:ln>
        </p:spPr>
        <p:txBody>
          <a:bodyPr lIns="93240" tIns="46440" rIns="93240" bIns="46440" anchor="t">
            <a:noAutofit/>
          </a:bodyPr>
          <a:p>
            <a:pPr indent="0" algn="l">
              <a:buNone/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63" name="PlaceHolder 3"/>
          <p:cNvSpPr>
            <a:spLocks noGrp="1"/>
          </p:cNvSpPr>
          <p:nvPr>
            <p:ph type="sldNum" idx="27"/>
          </p:nvPr>
        </p:nvSpPr>
        <p:spPr>
          <a:xfrm>
            <a:off x="3848760" y="9433080"/>
            <a:ext cx="2944080" cy="497880"/>
          </a:xfrm>
          <a:prstGeom prst="rect">
            <a:avLst/>
          </a:prstGeom>
          <a:noFill/>
          <a:ln w="0">
            <a:noFill/>
          </a:ln>
        </p:spPr>
        <p:txBody>
          <a:bodyPr lIns="93240" tIns="46440" rIns="93240" bIns="46440" anchor="b">
            <a:noAutofit/>
          </a:bodyPr>
          <a:lstStyle>
            <a:lvl1pPr indent="0" algn="r" defTabSz="465840">
              <a:lnSpc>
                <a:spcPct val="100000"/>
              </a:lnSpc>
              <a:buNone/>
              <a:defRPr lang="de-DE" sz="12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+mn-ea"/>
              </a:defRPr>
            </a:lvl1pPr>
          </a:lstStyle>
          <a:p>
            <a:pPr indent="0" algn="r" defTabSz="465840">
              <a:lnSpc>
                <a:spcPct val="100000"/>
              </a:lnSpc>
              <a:buNone/>
            </a:pPr>
            <a:fld id="{388E2612-9393-4508-840C-4BEBE0ECF58B}" type="slidenum">
              <a:rPr lang="de-DE" sz="12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+mn-ea"/>
              </a:rPr>
              <a:t>&lt;number&gt;</a:t>
            </a:fld>
            <a:endParaRPr lang="en-US" sz="1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PlaceHolder 1"/>
          <p:cNvSpPr>
            <a:spLocks noGrp="1"/>
          </p:cNvSpPr>
          <p:nvPr>
            <p:ph type="sldImg"/>
          </p:nvPr>
        </p:nvSpPr>
        <p:spPr>
          <a:xfrm>
            <a:off x="130320" y="1347840"/>
            <a:ext cx="6470280" cy="3639600"/>
          </a:xfrm>
          <a:prstGeom prst="rect">
            <a:avLst/>
          </a:prstGeom>
          <a:ln w="0">
            <a:noFill/>
          </a:ln>
        </p:spPr>
      </p:sp>
      <p:sp>
        <p:nvSpPr>
          <p:cNvPr id="265" name="PlaceHolder 2"/>
          <p:cNvSpPr>
            <a:spLocks noGrp="1"/>
          </p:cNvSpPr>
          <p:nvPr>
            <p:ph type="body"/>
          </p:nvPr>
        </p:nvSpPr>
        <p:spPr>
          <a:xfrm>
            <a:off x="679320" y="4779360"/>
            <a:ext cx="5435280" cy="3909960"/>
          </a:xfrm>
          <a:prstGeom prst="rect">
            <a:avLst/>
          </a:prstGeom>
          <a:noFill/>
          <a:ln w="0">
            <a:noFill/>
          </a:ln>
        </p:spPr>
        <p:txBody>
          <a:bodyPr lIns="93240" tIns="46440" rIns="93240" bIns="46440" anchor="t">
            <a:noAutofit/>
          </a:bodyPr>
          <a:p>
            <a:pPr indent="0" algn="l">
              <a:buNone/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66" name="PlaceHolder 3"/>
          <p:cNvSpPr>
            <a:spLocks noGrp="1"/>
          </p:cNvSpPr>
          <p:nvPr>
            <p:ph type="sldNum" idx="28"/>
          </p:nvPr>
        </p:nvSpPr>
        <p:spPr>
          <a:xfrm>
            <a:off x="3848760" y="9433080"/>
            <a:ext cx="2944080" cy="497880"/>
          </a:xfrm>
          <a:prstGeom prst="rect">
            <a:avLst/>
          </a:prstGeom>
          <a:noFill/>
          <a:ln w="0">
            <a:noFill/>
          </a:ln>
        </p:spPr>
        <p:txBody>
          <a:bodyPr lIns="93240" tIns="46440" rIns="93240" bIns="46440" anchor="b">
            <a:noAutofit/>
          </a:bodyPr>
          <a:lstStyle>
            <a:lvl1pPr indent="0" algn="r" defTabSz="465840">
              <a:lnSpc>
                <a:spcPct val="100000"/>
              </a:lnSpc>
              <a:buNone/>
              <a:defRPr lang="de-DE" sz="12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+mn-ea"/>
              </a:defRPr>
            </a:lvl1pPr>
          </a:lstStyle>
          <a:p>
            <a:pPr indent="0" algn="r" defTabSz="465840">
              <a:lnSpc>
                <a:spcPct val="100000"/>
              </a:lnSpc>
              <a:buNone/>
            </a:pPr>
            <a:fld id="{95EE5928-0037-43DC-A5C7-3AE086B1635A}" type="slidenum">
              <a:rPr lang="de-DE" sz="12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+mn-ea"/>
              </a:rPr>
              <a:t>&lt;number&gt;</a:t>
            </a:fld>
            <a:endParaRPr lang="en-US" sz="1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PlaceHolder 1"/>
          <p:cNvSpPr>
            <a:spLocks noGrp="1"/>
          </p:cNvSpPr>
          <p:nvPr>
            <p:ph type="sldImg"/>
          </p:nvPr>
        </p:nvSpPr>
        <p:spPr>
          <a:xfrm>
            <a:off x="130320" y="1347840"/>
            <a:ext cx="6470280" cy="3639600"/>
          </a:xfrm>
          <a:prstGeom prst="rect">
            <a:avLst/>
          </a:prstGeom>
          <a:ln w="0">
            <a:noFill/>
          </a:ln>
        </p:spPr>
      </p:sp>
      <p:sp>
        <p:nvSpPr>
          <p:cNvPr id="268" name="PlaceHolder 2"/>
          <p:cNvSpPr>
            <a:spLocks noGrp="1"/>
          </p:cNvSpPr>
          <p:nvPr>
            <p:ph type="body"/>
          </p:nvPr>
        </p:nvSpPr>
        <p:spPr>
          <a:xfrm>
            <a:off x="679320" y="4779360"/>
            <a:ext cx="5435280" cy="3909960"/>
          </a:xfrm>
          <a:prstGeom prst="rect">
            <a:avLst/>
          </a:prstGeom>
          <a:noFill/>
          <a:ln w="0">
            <a:noFill/>
          </a:ln>
        </p:spPr>
        <p:txBody>
          <a:bodyPr lIns="93240" tIns="46440" rIns="93240" bIns="46440" anchor="t">
            <a:noAutofit/>
          </a:bodyPr>
          <a:p>
            <a:pPr indent="0" algn="l">
              <a:buNone/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69" name="PlaceHolder 3"/>
          <p:cNvSpPr>
            <a:spLocks noGrp="1"/>
          </p:cNvSpPr>
          <p:nvPr>
            <p:ph type="sldNum" idx="29"/>
          </p:nvPr>
        </p:nvSpPr>
        <p:spPr>
          <a:xfrm>
            <a:off x="3848760" y="9433080"/>
            <a:ext cx="2944080" cy="497880"/>
          </a:xfrm>
          <a:prstGeom prst="rect">
            <a:avLst/>
          </a:prstGeom>
          <a:noFill/>
          <a:ln w="0">
            <a:noFill/>
          </a:ln>
        </p:spPr>
        <p:txBody>
          <a:bodyPr lIns="93240" tIns="46440" rIns="93240" bIns="46440" anchor="b">
            <a:noAutofit/>
          </a:bodyPr>
          <a:lstStyle>
            <a:lvl1pPr indent="0" algn="r" defTabSz="465840">
              <a:lnSpc>
                <a:spcPct val="100000"/>
              </a:lnSpc>
              <a:buNone/>
              <a:defRPr lang="de-DE" sz="12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+mn-ea"/>
              </a:defRPr>
            </a:lvl1pPr>
          </a:lstStyle>
          <a:p>
            <a:pPr indent="0" algn="r" defTabSz="465840">
              <a:lnSpc>
                <a:spcPct val="100000"/>
              </a:lnSpc>
              <a:buNone/>
            </a:pPr>
            <a:fld id="{303E9819-41B0-4BCB-ADD5-505DC134A750}" type="slidenum">
              <a:rPr lang="de-DE" sz="12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+mn-ea"/>
              </a:rPr>
              <a:t>&lt;number&gt;</a:t>
            </a:fld>
            <a:endParaRPr lang="en-US" sz="1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PlaceHolder 1"/>
          <p:cNvSpPr>
            <a:spLocks noGrp="1"/>
          </p:cNvSpPr>
          <p:nvPr>
            <p:ph type="sldImg"/>
          </p:nvPr>
        </p:nvSpPr>
        <p:spPr>
          <a:xfrm>
            <a:off x="130320" y="1347840"/>
            <a:ext cx="6470280" cy="3639600"/>
          </a:xfrm>
          <a:prstGeom prst="rect">
            <a:avLst/>
          </a:prstGeom>
          <a:ln w="0">
            <a:noFill/>
          </a:ln>
        </p:spPr>
      </p:sp>
      <p:sp>
        <p:nvSpPr>
          <p:cNvPr id="271" name="PlaceHolder 2"/>
          <p:cNvSpPr>
            <a:spLocks noGrp="1"/>
          </p:cNvSpPr>
          <p:nvPr>
            <p:ph type="body"/>
          </p:nvPr>
        </p:nvSpPr>
        <p:spPr>
          <a:xfrm>
            <a:off x="679320" y="4779360"/>
            <a:ext cx="5435280" cy="3909960"/>
          </a:xfrm>
          <a:prstGeom prst="rect">
            <a:avLst/>
          </a:prstGeom>
          <a:noFill/>
          <a:ln w="0">
            <a:noFill/>
          </a:ln>
        </p:spPr>
        <p:txBody>
          <a:bodyPr lIns="93240" tIns="46440" rIns="93240" bIns="46440" anchor="t">
            <a:noAutofit/>
          </a:bodyPr>
          <a:p>
            <a:pPr indent="0" algn="l">
              <a:buNone/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72" name="PlaceHolder 3"/>
          <p:cNvSpPr>
            <a:spLocks noGrp="1"/>
          </p:cNvSpPr>
          <p:nvPr>
            <p:ph type="sldNum" idx="30"/>
          </p:nvPr>
        </p:nvSpPr>
        <p:spPr>
          <a:xfrm>
            <a:off x="3848760" y="9433080"/>
            <a:ext cx="2944080" cy="497880"/>
          </a:xfrm>
          <a:prstGeom prst="rect">
            <a:avLst/>
          </a:prstGeom>
          <a:noFill/>
          <a:ln w="0">
            <a:noFill/>
          </a:ln>
        </p:spPr>
        <p:txBody>
          <a:bodyPr lIns="93240" tIns="46440" rIns="93240" bIns="46440" anchor="b">
            <a:noAutofit/>
          </a:bodyPr>
          <a:lstStyle>
            <a:lvl1pPr indent="0" algn="r" defTabSz="465840">
              <a:lnSpc>
                <a:spcPct val="100000"/>
              </a:lnSpc>
              <a:buNone/>
              <a:defRPr lang="de-DE" sz="12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+mn-ea"/>
              </a:defRPr>
            </a:lvl1pPr>
          </a:lstStyle>
          <a:p>
            <a:pPr indent="0" algn="r" defTabSz="465840">
              <a:lnSpc>
                <a:spcPct val="100000"/>
              </a:lnSpc>
              <a:buNone/>
            </a:pPr>
            <a:fld id="{EC5D6FEC-90E6-4A22-A920-9844D6188772}" type="slidenum">
              <a:rPr lang="de-DE" sz="12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+mn-ea"/>
              </a:rPr>
              <a:t>&lt;number&gt;</a:t>
            </a:fld>
            <a:endParaRPr lang="en-US" sz="1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PlaceHolder 1"/>
          <p:cNvSpPr>
            <a:spLocks noGrp="1"/>
          </p:cNvSpPr>
          <p:nvPr>
            <p:ph type="sldImg"/>
          </p:nvPr>
        </p:nvSpPr>
        <p:spPr>
          <a:xfrm>
            <a:off x="0" y="812880"/>
            <a:ext cx="0" cy="0"/>
          </a:xfrm>
          <a:prstGeom prst="rect">
            <a:avLst/>
          </a:prstGeom>
          <a:ln w="0">
            <a:noFill/>
          </a:ln>
        </p:spPr>
      </p:sp>
      <p:sp>
        <p:nvSpPr>
          <p:cNvPr id="235" name="PlaceHolder 2"/>
          <p:cNvSpPr>
            <a:spLocks noGrp="1"/>
          </p:cNvSpPr>
          <p:nvPr>
            <p:ph type="body"/>
          </p:nvPr>
        </p:nvSpPr>
        <p:spPr>
          <a:xfrm>
            <a:off x="679320" y="4779360"/>
            <a:ext cx="5435280" cy="3909960"/>
          </a:xfrm>
          <a:prstGeom prst="rect">
            <a:avLst/>
          </a:prstGeom>
          <a:noFill/>
          <a:ln w="0">
            <a:noFill/>
          </a:ln>
        </p:spPr>
        <p:txBody>
          <a:bodyPr lIns="93240" tIns="46440" rIns="93240" bIns="46440" anchor="t">
            <a:noAutofit/>
          </a:bodyPr>
          <a:p>
            <a:pPr indent="0" algn="l">
              <a:buNone/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36" name="PlaceHolder 3"/>
          <p:cNvSpPr>
            <a:spLocks noGrp="1"/>
          </p:cNvSpPr>
          <p:nvPr>
            <p:ph type="sldNum" idx="18"/>
          </p:nvPr>
        </p:nvSpPr>
        <p:spPr>
          <a:xfrm>
            <a:off x="3848760" y="9433080"/>
            <a:ext cx="2944080" cy="497880"/>
          </a:xfrm>
          <a:prstGeom prst="rect">
            <a:avLst/>
          </a:prstGeom>
          <a:noFill/>
          <a:ln w="0">
            <a:noFill/>
          </a:ln>
        </p:spPr>
        <p:txBody>
          <a:bodyPr lIns="93240" tIns="46440" rIns="93240" bIns="4644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GB" sz="14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CE703610-CE19-4E3E-B067-B5D9A9E8A4FA}" type="slidenum">
              <a:rPr lang="en-GB" sz="14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+mn-ea"/>
              </a:rPr>
              <a:t>&lt;number&gt;</a:t>
            </a:fld>
            <a:endParaRPr lang="en-US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PlaceHolder 1"/>
          <p:cNvSpPr>
            <a:spLocks noGrp="1"/>
          </p:cNvSpPr>
          <p:nvPr>
            <p:ph type="sldImg"/>
          </p:nvPr>
        </p:nvSpPr>
        <p:spPr>
          <a:xfrm>
            <a:off x="130320" y="1347840"/>
            <a:ext cx="6470280" cy="3639600"/>
          </a:xfrm>
          <a:prstGeom prst="rect">
            <a:avLst/>
          </a:prstGeom>
          <a:ln w="0">
            <a:noFill/>
          </a:ln>
        </p:spPr>
      </p:sp>
      <p:sp>
        <p:nvSpPr>
          <p:cNvPr id="238" name="PlaceHolder 2"/>
          <p:cNvSpPr>
            <a:spLocks noGrp="1"/>
          </p:cNvSpPr>
          <p:nvPr>
            <p:ph type="body"/>
          </p:nvPr>
        </p:nvSpPr>
        <p:spPr>
          <a:xfrm>
            <a:off x="679320" y="4779360"/>
            <a:ext cx="5435280" cy="3909960"/>
          </a:xfrm>
          <a:prstGeom prst="rect">
            <a:avLst/>
          </a:prstGeom>
          <a:noFill/>
          <a:ln w="0">
            <a:noFill/>
          </a:ln>
        </p:spPr>
        <p:txBody>
          <a:bodyPr lIns="93240" tIns="46440" rIns="93240" bIns="46440" anchor="t">
            <a:noAutofit/>
          </a:bodyPr>
          <a:p>
            <a:pPr indent="0" algn="l">
              <a:buNone/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39" name="PlaceHolder 3"/>
          <p:cNvSpPr>
            <a:spLocks noGrp="1"/>
          </p:cNvSpPr>
          <p:nvPr>
            <p:ph type="sldNum" idx="19"/>
          </p:nvPr>
        </p:nvSpPr>
        <p:spPr>
          <a:xfrm>
            <a:off x="3848760" y="9433080"/>
            <a:ext cx="2944080" cy="497880"/>
          </a:xfrm>
          <a:prstGeom prst="rect">
            <a:avLst/>
          </a:prstGeom>
          <a:noFill/>
          <a:ln w="0">
            <a:noFill/>
          </a:ln>
        </p:spPr>
        <p:txBody>
          <a:bodyPr lIns="93240" tIns="46440" rIns="93240" bIns="46440" anchor="b">
            <a:noAutofit/>
          </a:bodyPr>
          <a:lstStyle>
            <a:lvl1pPr indent="0" algn="r" defTabSz="465840">
              <a:lnSpc>
                <a:spcPct val="100000"/>
              </a:lnSpc>
              <a:buNone/>
              <a:defRPr lang="de-DE" sz="12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+mn-ea"/>
              </a:defRPr>
            </a:lvl1pPr>
          </a:lstStyle>
          <a:p>
            <a:pPr indent="0" algn="r" defTabSz="465840">
              <a:lnSpc>
                <a:spcPct val="100000"/>
              </a:lnSpc>
              <a:buNone/>
            </a:pPr>
            <a:fld id="{61854A25-FACB-4720-8E0E-EB895098AE3A}" type="slidenum">
              <a:rPr lang="de-DE" sz="12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+mn-ea"/>
              </a:rPr>
              <a:t>&lt;number&gt;</a:t>
            </a:fld>
            <a:endParaRPr lang="en-US" sz="1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PlaceHolder 1"/>
          <p:cNvSpPr>
            <a:spLocks noGrp="1"/>
          </p:cNvSpPr>
          <p:nvPr>
            <p:ph type="sldImg"/>
          </p:nvPr>
        </p:nvSpPr>
        <p:spPr>
          <a:xfrm>
            <a:off x="130320" y="1347840"/>
            <a:ext cx="6470280" cy="3639600"/>
          </a:xfrm>
          <a:prstGeom prst="rect">
            <a:avLst/>
          </a:prstGeom>
          <a:ln w="0">
            <a:noFill/>
          </a:ln>
        </p:spPr>
      </p:sp>
      <p:sp>
        <p:nvSpPr>
          <p:cNvPr id="241" name="PlaceHolder 2"/>
          <p:cNvSpPr>
            <a:spLocks noGrp="1"/>
          </p:cNvSpPr>
          <p:nvPr>
            <p:ph type="body"/>
          </p:nvPr>
        </p:nvSpPr>
        <p:spPr>
          <a:xfrm>
            <a:off x="679320" y="4779360"/>
            <a:ext cx="5435280" cy="3909960"/>
          </a:xfrm>
          <a:prstGeom prst="rect">
            <a:avLst/>
          </a:prstGeom>
          <a:noFill/>
          <a:ln w="0">
            <a:noFill/>
          </a:ln>
        </p:spPr>
        <p:txBody>
          <a:bodyPr lIns="93240" tIns="46440" rIns="93240" bIns="46440" anchor="t">
            <a:noAutofit/>
          </a:bodyPr>
          <a:p>
            <a:pPr indent="0" algn="l">
              <a:buNone/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42" name="PlaceHolder 3"/>
          <p:cNvSpPr>
            <a:spLocks noGrp="1"/>
          </p:cNvSpPr>
          <p:nvPr>
            <p:ph type="sldNum" idx="20"/>
          </p:nvPr>
        </p:nvSpPr>
        <p:spPr>
          <a:xfrm>
            <a:off x="3848760" y="9433080"/>
            <a:ext cx="2944080" cy="497880"/>
          </a:xfrm>
          <a:prstGeom prst="rect">
            <a:avLst/>
          </a:prstGeom>
          <a:noFill/>
          <a:ln w="0">
            <a:noFill/>
          </a:ln>
        </p:spPr>
        <p:txBody>
          <a:bodyPr lIns="93240" tIns="46440" rIns="93240" bIns="46440" anchor="b">
            <a:noAutofit/>
          </a:bodyPr>
          <a:lstStyle>
            <a:lvl1pPr indent="0" algn="r" defTabSz="465840">
              <a:lnSpc>
                <a:spcPct val="100000"/>
              </a:lnSpc>
              <a:buNone/>
              <a:defRPr lang="de-DE" sz="12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+mn-ea"/>
              </a:defRPr>
            </a:lvl1pPr>
          </a:lstStyle>
          <a:p>
            <a:pPr indent="0" algn="r" defTabSz="465840">
              <a:lnSpc>
                <a:spcPct val="100000"/>
              </a:lnSpc>
              <a:buNone/>
            </a:pPr>
            <a:fld id="{5650E36F-FCDC-40B4-B005-FF61A95538CD}" type="slidenum">
              <a:rPr lang="de-DE" sz="12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+mn-ea"/>
              </a:rPr>
              <a:t>&lt;number&gt;</a:t>
            </a:fld>
            <a:endParaRPr lang="en-US" sz="1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PlaceHolder 1"/>
          <p:cNvSpPr>
            <a:spLocks noGrp="1"/>
          </p:cNvSpPr>
          <p:nvPr>
            <p:ph type="sldImg"/>
          </p:nvPr>
        </p:nvSpPr>
        <p:spPr>
          <a:xfrm>
            <a:off x="160200" y="781200"/>
            <a:ext cx="6935400" cy="3900240"/>
          </a:xfrm>
          <a:prstGeom prst="rect">
            <a:avLst/>
          </a:prstGeom>
          <a:ln w="0">
            <a:noFill/>
          </a:ln>
        </p:spPr>
      </p:sp>
      <p:sp>
        <p:nvSpPr>
          <p:cNvPr id="244" name="PlaceHolder 2"/>
          <p:cNvSpPr>
            <a:spLocks noGrp="1"/>
          </p:cNvSpPr>
          <p:nvPr>
            <p:ph type="body"/>
          </p:nvPr>
        </p:nvSpPr>
        <p:spPr>
          <a:xfrm>
            <a:off x="725760" y="4942440"/>
            <a:ext cx="5805000" cy="4681440"/>
          </a:xfrm>
          <a:prstGeom prst="rect">
            <a:avLst/>
          </a:prstGeom>
          <a:noFill/>
          <a:ln w="0">
            <a:noFill/>
          </a:ln>
        </p:spPr>
        <p:txBody>
          <a:bodyPr lIns="100800" tIns="50760" rIns="100800" bIns="50760" anchor="t">
            <a:noAutofit/>
          </a:bodyPr>
          <a:p>
            <a:pPr indent="0" algn="l">
              <a:buNone/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45" name="PlaceHolder 3"/>
          <p:cNvSpPr>
            <a:spLocks noGrp="1"/>
          </p:cNvSpPr>
          <p:nvPr>
            <p:ph type="sldNum" idx="21"/>
          </p:nvPr>
        </p:nvSpPr>
        <p:spPr>
          <a:xfrm>
            <a:off x="4110480" y="9883080"/>
            <a:ext cx="3143880" cy="519480"/>
          </a:xfrm>
          <a:prstGeom prst="rect">
            <a:avLst/>
          </a:prstGeom>
          <a:noFill/>
          <a:ln w="0">
            <a:noFill/>
          </a:ln>
        </p:spPr>
        <p:txBody>
          <a:bodyPr lIns="100800" tIns="50760" rIns="100800" bIns="50760" anchor="b">
            <a:noAutofit/>
          </a:bodyPr>
          <a:lstStyle>
            <a:lvl1pPr indent="0" algn="r">
              <a:lnSpc>
                <a:spcPct val="100000"/>
              </a:lnSpc>
              <a:buNone/>
              <a:defRPr lang="de-DE" sz="1300" b="0" u="none" strike="noStrike">
                <a:solidFill>
                  <a:srgbClr val="000000"/>
                </a:solidFill>
                <a:effectLst/>
                <a:uFillTx/>
                <a:latin typeface="+mn-lt"/>
                <a:ea typeface="+mn-ea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21EB0C81-DDBE-4B3D-B9E8-9985E4FA777B}" type="slidenum">
              <a:rPr lang="de-DE" sz="1300" b="0" u="none" strike="noStrike">
                <a:solidFill>
                  <a:srgbClr val="000000"/>
                </a:solidFill>
                <a:effectLst/>
                <a:uFillTx/>
                <a:latin typeface="+mn-lt"/>
                <a:ea typeface="+mn-ea"/>
              </a:rPr>
              <a:t>&lt;number&gt;</a:t>
            </a:fld>
            <a:endParaRPr lang="en-US" sz="13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PlaceHolder 1"/>
          <p:cNvSpPr>
            <a:spLocks noGrp="1"/>
          </p:cNvSpPr>
          <p:nvPr>
            <p:ph type="sldImg"/>
          </p:nvPr>
        </p:nvSpPr>
        <p:spPr>
          <a:xfrm>
            <a:off x="130320" y="1347840"/>
            <a:ext cx="6470280" cy="3639600"/>
          </a:xfrm>
          <a:prstGeom prst="rect">
            <a:avLst/>
          </a:prstGeom>
          <a:ln w="0">
            <a:noFill/>
          </a:ln>
        </p:spPr>
      </p:sp>
      <p:sp>
        <p:nvSpPr>
          <p:cNvPr id="247" name="PlaceHolder 2"/>
          <p:cNvSpPr>
            <a:spLocks noGrp="1"/>
          </p:cNvSpPr>
          <p:nvPr>
            <p:ph type="body"/>
          </p:nvPr>
        </p:nvSpPr>
        <p:spPr>
          <a:xfrm>
            <a:off x="679320" y="4779360"/>
            <a:ext cx="5435280" cy="3909960"/>
          </a:xfrm>
          <a:prstGeom prst="rect">
            <a:avLst/>
          </a:prstGeom>
          <a:noFill/>
          <a:ln w="0">
            <a:noFill/>
          </a:ln>
        </p:spPr>
        <p:txBody>
          <a:bodyPr lIns="93240" tIns="46440" rIns="93240" bIns="46440" anchor="t">
            <a:noAutofit/>
          </a:bodyPr>
          <a:p>
            <a:pPr indent="0" algn="l">
              <a:buNone/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48" name="PlaceHolder 3"/>
          <p:cNvSpPr>
            <a:spLocks noGrp="1"/>
          </p:cNvSpPr>
          <p:nvPr>
            <p:ph type="sldNum" idx="22"/>
          </p:nvPr>
        </p:nvSpPr>
        <p:spPr>
          <a:xfrm>
            <a:off x="3848760" y="9433080"/>
            <a:ext cx="2944080" cy="497880"/>
          </a:xfrm>
          <a:prstGeom prst="rect">
            <a:avLst/>
          </a:prstGeom>
          <a:noFill/>
          <a:ln w="0">
            <a:noFill/>
          </a:ln>
        </p:spPr>
        <p:txBody>
          <a:bodyPr lIns="93240" tIns="46440" rIns="93240" bIns="46440" anchor="b">
            <a:noAutofit/>
          </a:bodyPr>
          <a:lstStyle>
            <a:lvl1pPr indent="0" algn="r" defTabSz="465840">
              <a:lnSpc>
                <a:spcPct val="100000"/>
              </a:lnSpc>
              <a:buNone/>
              <a:defRPr lang="de-DE" sz="12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+mn-ea"/>
              </a:defRPr>
            </a:lvl1pPr>
          </a:lstStyle>
          <a:p>
            <a:pPr indent="0" algn="r" defTabSz="465840">
              <a:lnSpc>
                <a:spcPct val="100000"/>
              </a:lnSpc>
              <a:buNone/>
            </a:pPr>
            <a:fld id="{75C38AEF-6981-4C42-B518-E8112DA0F97B}" type="slidenum">
              <a:rPr lang="de-DE" sz="12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+mn-ea"/>
              </a:rPr>
              <a:t>&lt;number&gt;</a:t>
            </a:fld>
            <a:endParaRPr lang="en-US" sz="1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PlaceHolder 1"/>
          <p:cNvSpPr>
            <a:spLocks noGrp="1"/>
          </p:cNvSpPr>
          <p:nvPr>
            <p:ph type="sldImg"/>
          </p:nvPr>
        </p:nvSpPr>
        <p:spPr>
          <a:xfrm>
            <a:off x="444600" y="1262160"/>
            <a:ext cx="6055920" cy="3406320"/>
          </a:xfrm>
          <a:prstGeom prst="rect">
            <a:avLst/>
          </a:prstGeom>
          <a:ln w="0">
            <a:noFill/>
          </a:ln>
        </p:spPr>
      </p:sp>
      <p:sp>
        <p:nvSpPr>
          <p:cNvPr id="250" name="PlaceHolder 2"/>
          <p:cNvSpPr>
            <a:spLocks noGrp="1"/>
          </p:cNvSpPr>
          <p:nvPr>
            <p:ph type="body"/>
          </p:nvPr>
        </p:nvSpPr>
        <p:spPr>
          <a:xfrm>
            <a:off x="679320" y="4779360"/>
            <a:ext cx="5435280" cy="3909960"/>
          </a:xfrm>
          <a:prstGeom prst="rect">
            <a:avLst/>
          </a:prstGeom>
          <a:noFill/>
          <a:ln w="0">
            <a:noFill/>
          </a:ln>
        </p:spPr>
        <p:txBody>
          <a:bodyPr lIns="93240" tIns="46440" rIns="93240" bIns="46440" anchor="t">
            <a:noAutofit/>
          </a:bodyPr>
          <a:p>
            <a:pPr indent="0" algn="l">
              <a:buNone/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51" name="PlaceHolder 3"/>
          <p:cNvSpPr>
            <a:spLocks noGrp="1"/>
          </p:cNvSpPr>
          <p:nvPr>
            <p:ph type="sldNum" idx="23"/>
          </p:nvPr>
        </p:nvSpPr>
        <p:spPr>
          <a:xfrm>
            <a:off x="3848760" y="9433080"/>
            <a:ext cx="2944080" cy="497880"/>
          </a:xfrm>
          <a:prstGeom prst="rect">
            <a:avLst/>
          </a:prstGeom>
          <a:noFill/>
          <a:ln w="0">
            <a:noFill/>
          </a:ln>
        </p:spPr>
        <p:txBody>
          <a:bodyPr lIns="93240" tIns="46440" rIns="93240" bIns="46440" anchor="b">
            <a:noAutofit/>
          </a:bodyPr>
          <a:lstStyle>
            <a:lvl1pPr indent="0" algn="r" defTabSz="465840">
              <a:lnSpc>
                <a:spcPct val="100000"/>
              </a:lnSpc>
              <a:buNone/>
              <a:defRPr lang="de-DE" sz="12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+mn-ea"/>
              </a:defRPr>
            </a:lvl1pPr>
          </a:lstStyle>
          <a:p>
            <a:pPr indent="0" algn="r" defTabSz="465840">
              <a:lnSpc>
                <a:spcPct val="100000"/>
              </a:lnSpc>
              <a:buNone/>
            </a:pPr>
            <a:fld id="{0571B1F4-DF98-4BDA-A40C-43F77D356B3B}" type="slidenum">
              <a:rPr lang="de-DE" sz="12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+mn-ea"/>
              </a:rPr>
              <a:t>&lt;number&gt;</a:t>
            </a:fld>
            <a:endParaRPr lang="en-US" sz="1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PlaceHolder 1"/>
          <p:cNvSpPr>
            <a:spLocks noGrp="1"/>
          </p:cNvSpPr>
          <p:nvPr>
            <p:ph type="sldImg"/>
          </p:nvPr>
        </p:nvSpPr>
        <p:spPr>
          <a:xfrm>
            <a:off x="130320" y="1347840"/>
            <a:ext cx="6470280" cy="3639600"/>
          </a:xfrm>
          <a:prstGeom prst="rect">
            <a:avLst/>
          </a:prstGeom>
          <a:ln w="0">
            <a:noFill/>
          </a:ln>
        </p:spPr>
      </p:sp>
      <p:sp>
        <p:nvSpPr>
          <p:cNvPr id="253" name="PlaceHolder 2"/>
          <p:cNvSpPr>
            <a:spLocks noGrp="1"/>
          </p:cNvSpPr>
          <p:nvPr>
            <p:ph type="body"/>
          </p:nvPr>
        </p:nvSpPr>
        <p:spPr>
          <a:xfrm>
            <a:off x="679320" y="4779360"/>
            <a:ext cx="5435280" cy="3909960"/>
          </a:xfrm>
          <a:prstGeom prst="rect">
            <a:avLst/>
          </a:prstGeom>
          <a:noFill/>
          <a:ln w="0">
            <a:noFill/>
          </a:ln>
        </p:spPr>
        <p:txBody>
          <a:bodyPr lIns="93240" tIns="46440" rIns="93240" bIns="46440" anchor="t">
            <a:noAutofit/>
          </a:bodyPr>
          <a:p>
            <a:pPr indent="0" algn="l">
              <a:buNone/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54" name="PlaceHolder 3"/>
          <p:cNvSpPr>
            <a:spLocks noGrp="1"/>
          </p:cNvSpPr>
          <p:nvPr>
            <p:ph type="sldNum" idx="24"/>
          </p:nvPr>
        </p:nvSpPr>
        <p:spPr>
          <a:xfrm>
            <a:off x="3848760" y="9433080"/>
            <a:ext cx="2944080" cy="497880"/>
          </a:xfrm>
          <a:prstGeom prst="rect">
            <a:avLst/>
          </a:prstGeom>
          <a:noFill/>
          <a:ln w="0">
            <a:noFill/>
          </a:ln>
        </p:spPr>
        <p:txBody>
          <a:bodyPr lIns="93240" tIns="46440" rIns="93240" bIns="46440" anchor="b">
            <a:noAutofit/>
          </a:bodyPr>
          <a:lstStyle>
            <a:lvl1pPr indent="0" algn="r" defTabSz="465840">
              <a:lnSpc>
                <a:spcPct val="100000"/>
              </a:lnSpc>
              <a:buNone/>
              <a:defRPr lang="de-DE" sz="12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+mn-ea"/>
              </a:defRPr>
            </a:lvl1pPr>
          </a:lstStyle>
          <a:p>
            <a:pPr indent="0" algn="r" defTabSz="465840">
              <a:lnSpc>
                <a:spcPct val="100000"/>
              </a:lnSpc>
              <a:buNone/>
            </a:pPr>
            <a:fld id="{137B9F75-E0A9-4AB4-A1BC-857CEEEFF94D}" type="slidenum">
              <a:rPr lang="de-DE" sz="12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+mn-ea"/>
              </a:rPr>
              <a:t>&lt;number&gt;</a:t>
            </a:fld>
            <a:endParaRPr lang="en-US" sz="1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wmf"/><Relationship Id="rId3" Type="http://schemas.openxmlformats.org/officeDocument/2006/relationships/image" Target="../media/image2.wmf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wmf"/><Relationship Id="rId3" Type="http://schemas.openxmlformats.org/officeDocument/2006/relationships/image" Target="../media/image2.wmf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wmf"/><Relationship Id="rId3" Type="http://schemas.openxmlformats.org/officeDocument/2006/relationships/image" Target="../media/image2.wmf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wmf"/><Relationship Id="rId3" Type="http://schemas.openxmlformats.org/officeDocument/2006/relationships/image" Target="../media/image2.wmf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wmf"/><Relationship Id="rId3" Type="http://schemas.openxmlformats.org/officeDocument/2006/relationships/image" Target="../media/image2.wmf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wmf"/><Relationship Id="rId3" Type="http://schemas.openxmlformats.org/officeDocument/2006/relationships/image" Target="../media/image2.wmf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wmf"/><Relationship Id="rId3" Type="http://schemas.openxmlformats.org/officeDocument/2006/relationships/image" Target="../media/image2.wmf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wmf"/><Relationship Id="rId3" Type="http://schemas.openxmlformats.org/officeDocument/2006/relationships/image" Target="../media/image2.wmf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wmf"/><Relationship Id="rId3" Type="http://schemas.openxmlformats.org/officeDocument/2006/relationships/image" Target="../media/image2.wmf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wmf"/><Relationship Id="rId3" Type="http://schemas.openxmlformats.org/officeDocument/2006/relationships/image" Target="../media/image2.wmf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elfoli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2"/>
          <p:cNvPicPr/>
          <p:nvPr/>
        </p:nvPicPr>
        <p:blipFill>
          <a:blip r:embed="rId2"/>
          <a:stretch/>
        </p:blipFill>
        <p:spPr>
          <a:xfrm>
            <a:off x="9938520" y="6005520"/>
            <a:ext cx="1881720" cy="5486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" name="Grafik 13"/>
          <p:cNvPicPr/>
          <p:nvPr/>
        </p:nvPicPr>
        <p:blipFill>
          <a:blip r:embed="rId3"/>
          <a:stretch/>
        </p:blipFill>
        <p:spPr>
          <a:xfrm>
            <a:off x="359640" y="6424920"/>
            <a:ext cx="2303640" cy="1170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" name="Rechteck 12"/>
          <p:cNvSpPr/>
          <p:nvPr/>
        </p:nvSpPr>
        <p:spPr>
          <a:xfrm>
            <a:off x="0" y="342000"/>
            <a:ext cx="12191760" cy="5067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p>
            <a:pPr algn="ctr" defTabSz="457200">
              <a:lnSpc>
                <a:spcPct val="100000"/>
              </a:lnSpc>
            </a:pPr>
            <a:endParaRPr lang="de-DE" sz="1800" b="0" u="none" strike="noStrik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5" name="PlaceHolder 1"/>
          <p:cNvSpPr>
            <a:spLocks noGrp="1"/>
          </p:cNvSpPr>
          <p:nvPr>
            <p:ph type="title" hasCustomPrompt="1"/>
          </p:nvPr>
        </p:nvSpPr>
        <p:spPr>
          <a:xfrm>
            <a:off x="731880" y="537480"/>
            <a:ext cx="10728000" cy="623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l" defTabSz="914400">
              <a:lnSpc>
                <a:spcPct val="114000"/>
              </a:lnSpc>
              <a:buNone/>
              <a:defRPr lang="de-DE" sz="3200" b="1" u="none" strike="noStrike" cap="all">
                <a:solidFill>
                  <a:schemeClr val="lt1"/>
                </a:solidFill>
                <a:effectLst/>
                <a:uFillTx/>
                <a:latin typeface="Arial"/>
              </a:defRPr>
            </a:lvl1pPr>
          </a:lstStyle>
          <a:p>
            <a:pPr indent="0" algn="l" defTabSz="914400">
              <a:lnSpc>
                <a:spcPct val="114000"/>
              </a:lnSpc>
              <a:buNone/>
            </a:pPr>
            <a:r>
              <a:rPr lang="de-DE" sz="3200" b="1" u="none" strike="noStrike" cap="all">
                <a:solidFill>
                  <a:schemeClr val="lt1"/>
                </a:solidFill>
                <a:effectLst/>
                <a:uFillTx/>
                <a:latin typeface="Arial"/>
              </a:rPr>
              <a:t>Headline der Präsentation</a:t>
            </a:r>
            <a:endParaRPr lang="en-US" sz="3200" b="1" u="none" strike="noStrike" cap="all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 hasCustomPrompt="1"/>
          </p:nvPr>
        </p:nvSpPr>
        <p:spPr>
          <a:xfrm>
            <a:off x="731880" y="1088640"/>
            <a:ext cx="10728000" cy="72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l" defTabSz="914400">
              <a:lnSpc>
                <a:spcPct val="114000"/>
              </a:lnSpc>
              <a:buNone/>
              <a:tabLst>
                <a:tab pos="0" algn="l"/>
              </a:tabLst>
              <a:defRPr lang="de-DE" sz="3200" b="1" u="none" strike="noStrike" cap="all">
                <a:solidFill>
                  <a:schemeClr val="accent1"/>
                </a:solidFill>
                <a:effectLst/>
                <a:uFillTx/>
                <a:latin typeface="Arial"/>
              </a:defRPr>
            </a:lvl1pPr>
          </a:lstStyle>
          <a:p>
            <a:pPr indent="0" algn="l" defTabSz="914400">
              <a:lnSpc>
                <a:spcPct val="114000"/>
              </a:lnSpc>
              <a:buNone/>
              <a:tabLst>
                <a:tab pos="0" algn="l"/>
              </a:tabLst>
            </a:pPr>
            <a:r>
              <a:rPr lang="de-DE" sz="3200" b="1" u="none" strike="noStrike" cap="all">
                <a:solidFill>
                  <a:schemeClr val="accent1"/>
                </a:solidFill>
                <a:effectLst/>
                <a:uFillTx/>
                <a:latin typeface="Arial"/>
              </a:rPr>
              <a:t>Subline der Präsentation</a:t>
            </a:r>
            <a:endParaRPr lang="en-US" sz="3200" b="1" u="none" strike="noStrike" cap="all">
              <a:solidFill>
                <a:schemeClr val="accent1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Leer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rafik 12"/>
          <p:cNvPicPr/>
          <p:nvPr/>
        </p:nvPicPr>
        <p:blipFill>
          <a:blip r:embed="rId2"/>
          <a:stretch/>
        </p:blipFill>
        <p:spPr>
          <a:xfrm>
            <a:off x="9938520" y="6005520"/>
            <a:ext cx="1881720" cy="5486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62" name="Grafik 13"/>
          <p:cNvPicPr/>
          <p:nvPr/>
        </p:nvPicPr>
        <p:blipFill>
          <a:blip r:embed="rId3"/>
          <a:stretch/>
        </p:blipFill>
        <p:spPr>
          <a:xfrm>
            <a:off x="359640" y="6424920"/>
            <a:ext cx="2303640" cy="1170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63" name="PlaceHolder 1"/>
          <p:cNvSpPr>
            <a:spLocks noGrp="1"/>
          </p:cNvSpPr>
          <p:nvPr>
            <p:ph type="dt" idx="11"/>
          </p:nvPr>
        </p:nvSpPr>
        <p:spPr>
          <a:xfrm>
            <a:off x="3776040" y="6381360"/>
            <a:ext cx="1600200" cy="220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l" defTabSz="457200">
              <a:lnSpc>
                <a:spcPct val="100000"/>
              </a:lnSpc>
              <a:buNone/>
              <a:defRPr lang="de-DE" sz="1200" b="0" u="none" strike="noStrike">
                <a:solidFill>
                  <a:schemeClr val="dk2"/>
                </a:solidFill>
                <a:effectLst/>
                <a:uFillTx/>
                <a:latin typeface="Arial"/>
              </a:defRPr>
            </a:lvl1pPr>
          </a:lstStyle>
          <a:p>
            <a:pPr indent="0" algn="l" defTabSz="457200">
              <a:lnSpc>
                <a:spcPct val="100000"/>
              </a:lnSpc>
              <a:buNone/>
            </a:pPr>
            <a:r>
              <a:rPr lang="de-DE" sz="1200" b="0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&lt;date/time&gt;</a:t>
            </a:r>
            <a:endParaRPr lang="en-US" sz="1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sldNum" idx="12"/>
          </p:nvPr>
        </p:nvSpPr>
        <p:spPr>
          <a:xfrm>
            <a:off x="5818320" y="6381360"/>
            <a:ext cx="719640" cy="220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l" defTabSz="457200">
              <a:lnSpc>
                <a:spcPct val="100000"/>
              </a:lnSpc>
              <a:buNone/>
              <a:defRPr lang="de-DE" sz="1200" b="0" u="none" strike="noStrike">
                <a:solidFill>
                  <a:schemeClr val="dk2"/>
                </a:solidFill>
                <a:effectLst/>
                <a:uFillTx/>
                <a:latin typeface="Arial"/>
              </a:defRPr>
            </a:lvl1pPr>
          </a:lstStyle>
          <a:p>
            <a:pPr indent="0" algn="l" defTabSz="457200">
              <a:lnSpc>
                <a:spcPct val="100000"/>
              </a:lnSpc>
              <a:buNone/>
            </a:pPr>
            <a:r>
              <a:rPr lang="de-DE" sz="1200" b="0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Seite </a:t>
            </a:r>
            <a:fld id="{3E707B2A-77E7-47BC-8767-D0259123465B}" type="slidenum">
              <a:rPr lang="de-DE" sz="1200" b="0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&lt;number&gt;</a:t>
            </a:fld>
            <a:endParaRPr lang="en-US" sz="1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13"/>
          </p:nvPr>
        </p:nvSpPr>
        <p:spPr/>
        <p:txBody>
          <a:bodyPr/>
          <a:p>
            <a:fld id="{87F267E7-62AA-4844-8C62-758D15558050}" type="slidenum">
              <a:t>&lt;#&gt;</a:t>
            </a:fld>
          </a:p>
        </p:txBody>
      </p:sp>
      <p:sp>
        <p:nvSpPr>
          <p:cNvPr id="3" name="PlaceHolder 2"/>
          <p:cNvSpPr>
            <a:spLocks noGrp="1"/>
          </p:cNvSpPr>
          <p:nvPr>
            <p:ph type="dt" idx="1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3_Titel und Inhal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12"/>
          <p:cNvPicPr/>
          <p:nvPr/>
        </p:nvPicPr>
        <p:blipFill>
          <a:blip r:embed="rId2"/>
          <a:stretch/>
        </p:blipFill>
        <p:spPr>
          <a:xfrm>
            <a:off x="9938520" y="6005520"/>
            <a:ext cx="1881720" cy="5486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8" name="Grafik 13"/>
          <p:cNvPicPr/>
          <p:nvPr/>
        </p:nvPicPr>
        <p:blipFill>
          <a:blip r:embed="rId3"/>
          <a:stretch/>
        </p:blipFill>
        <p:spPr>
          <a:xfrm>
            <a:off x="359640" y="6424920"/>
            <a:ext cx="2303640" cy="1170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371520" y="324000"/>
            <a:ext cx="11448720" cy="1124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l" defTabSz="914400">
              <a:lnSpc>
                <a:spcPct val="114000"/>
              </a:lnSpc>
              <a:buNone/>
              <a:defRPr lang="de-DE" sz="3200" b="1" u="none" strike="noStrike" cap="all">
                <a:solidFill>
                  <a:schemeClr val="accent1"/>
                </a:solidFill>
                <a:effectLst/>
                <a:uFillTx/>
                <a:latin typeface="Arial"/>
              </a:defRPr>
            </a:lvl1pPr>
          </a:lstStyle>
          <a:p>
            <a:pPr indent="0" algn="l" defTabSz="914400">
              <a:lnSpc>
                <a:spcPct val="114000"/>
              </a:lnSpc>
              <a:buNone/>
            </a:pPr>
            <a:r>
              <a:rPr lang="de-DE" sz="3200" b="1" u="none" strike="noStrike" cap="all">
                <a:solidFill>
                  <a:schemeClr val="accent1"/>
                </a:solidFill>
                <a:effectLst/>
                <a:uFillTx/>
                <a:latin typeface="Arial"/>
              </a:rPr>
              <a:t>Titelmasterformat durch Klicken bearbeiten</a:t>
            </a:r>
            <a:endParaRPr lang="en-US" sz="3200" b="1" u="none" strike="noStrike" cap="all">
              <a:solidFill>
                <a:schemeClr val="accent1"/>
              </a:solidFill>
              <a:effectLst/>
              <a:uFillTx/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371520" y="1563120"/>
            <a:ext cx="11448720" cy="4213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algn="l" defTabSz="914400">
              <a:lnSpc>
                <a:spcPct val="114000"/>
              </a:lnSpc>
              <a:spcAft>
                <a:spcPts val="601"/>
              </a:spcAft>
              <a:buClr>
                <a:srgbClr val="000000"/>
              </a:buClr>
              <a:buFont typeface="Calibri"/>
              <a:buChar char="•"/>
              <a:defRPr lang="de-DE" sz="22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algn="l" defTabSz="914400">
              <a:lnSpc>
                <a:spcPct val="114000"/>
              </a:lnSpc>
              <a:spcAft>
                <a:spcPts val="601"/>
              </a:spcAft>
              <a:buClr>
                <a:srgbClr val="000000"/>
              </a:buClr>
              <a:buFont typeface="Calibri"/>
              <a:buChar char="•"/>
              <a:defRPr lang="de-DE" sz="22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algn="l" defTabSz="914400">
              <a:lnSpc>
                <a:spcPct val="114000"/>
              </a:lnSpc>
              <a:spcAft>
                <a:spcPts val="601"/>
              </a:spcAft>
              <a:buClr>
                <a:srgbClr val="000000"/>
              </a:buClr>
              <a:buFont typeface="Calibri"/>
              <a:buChar char="•"/>
              <a:defRPr lang="de-DE" sz="22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algn="l" defTabSz="914400">
              <a:lnSpc>
                <a:spcPct val="114000"/>
              </a:lnSpc>
              <a:spcAft>
                <a:spcPts val="601"/>
              </a:spcAft>
              <a:buClr>
                <a:srgbClr val="000000"/>
              </a:buClr>
              <a:buFont typeface="Calibri"/>
              <a:buChar char="•"/>
              <a:defRPr lang="de-DE" sz="22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algn="l" defTabSz="914400">
              <a:lnSpc>
                <a:spcPct val="114000"/>
              </a:lnSpc>
              <a:spcAft>
                <a:spcPts val="601"/>
              </a:spcAft>
              <a:buClr>
                <a:srgbClr val="000000"/>
              </a:buClr>
              <a:buFont typeface="Calibri"/>
              <a:buChar char="•"/>
              <a:defRPr lang="de-DE" sz="22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5pPr>
          </a:lstStyle>
          <a:p>
            <a:pPr marL="228600" indent="-228600" algn="l" defTabSz="914400">
              <a:lnSpc>
                <a:spcPct val="114000"/>
              </a:lnSpc>
              <a:spcAft>
                <a:spcPts val="601"/>
              </a:spcAft>
              <a:buClr>
                <a:srgbClr val="000000"/>
              </a:buClr>
              <a:buFont typeface="Calibri"/>
              <a:buChar char="•"/>
            </a:pPr>
            <a:r>
              <a:rPr lang="de-DE" sz="22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Textmasterformat bearbeiten</a:t>
            </a:r>
            <a:endParaRPr lang="en-US" sz="2200" b="1" u="none" strike="noStrike">
              <a:solidFill>
                <a:schemeClr val="accent1"/>
              </a:solidFill>
              <a:effectLst/>
              <a:uFillTx/>
              <a:latin typeface="Arial"/>
            </a:endParaRPr>
          </a:p>
          <a:p>
            <a:pPr marL="450720" lvl="1" indent="-235080" algn="l" defTabSz="914400">
              <a:lnSpc>
                <a:spcPct val="114000"/>
              </a:lnSpc>
              <a:spcAft>
                <a:spcPts val="601"/>
              </a:spcAft>
              <a:buClr>
                <a:srgbClr val="000000"/>
              </a:buClr>
              <a:buFont typeface="Calibri"/>
              <a:buChar char="•"/>
            </a:pPr>
            <a:r>
              <a:rPr lang="de-DE" sz="22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Zweite Ebene</a:t>
            </a:r>
            <a:endParaRPr lang="en-US" sz="22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666720" lvl="2" indent="-216000" algn="l" defTabSz="914400">
              <a:lnSpc>
                <a:spcPct val="114000"/>
              </a:lnSpc>
              <a:spcAft>
                <a:spcPts val="601"/>
              </a:spcAft>
              <a:buClr>
                <a:srgbClr val="000000"/>
              </a:buClr>
              <a:buFont typeface="Calibri"/>
              <a:buChar char="•"/>
            </a:pPr>
            <a:r>
              <a:rPr lang="de-DE" sz="22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Dritte Ebene</a:t>
            </a:r>
            <a:endParaRPr lang="en-US" sz="22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895320" lvl="3" indent="-216000" algn="l" defTabSz="914400">
              <a:lnSpc>
                <a:spcPct val="114000"/>
              </a:lnSpc>
              <a:spcAft>
                <a:spcPts val="601"/>
              </a:spcAft>
              <a:buClr>
                <a:srgbClr val="000000"/>
              </a:buClr>
              <a:buFont typeface="Calibri"/>
              <a:buChar char="•"/>
            </a:pPr>
            <a:r>
              <a:rPr lang="de-DE" sz="22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Vierte Ebene</a:t>
            </a:r>
            <a:endParaRPr lang="en-US" sz="22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1117440" lvl="4" indent="-216000" algn="l" defTabSz="914400">
              <a:lnSpc>
                <a:spcPct val="114000"/>
              </a:lnSpc>
              <a:spcAft>
                <a:spcPts val="601"/>
              </a:spcAft>
              <a:buClr>
                <a:srgbClr val="000000"/>
              </a:buClr>
              <a:buFont typeface="Calibri"/>
              <a:buChar char="•"/>
            </a:pPr>
            <a:r>
              <a:rPr lang="de-DE" sz="22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Fünfte Ebene</a:t>
            </a:r>
            <a:endParaRPr lang="en-US" sz="22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 hasCustomPrompt="1"/>
          </p:nvPr>
        </p:nvSpPr>
        <p:spPr>
          <a:xfrm>
            <a:off x="478440" y="938880"/>
            <a:ext cx="11232360" cy="509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l" defTabSz="914400">
              <a:lnSpc>
                <a:spcPct val="114000"/>
              </a:lnSpc>
              <a:buNone/>
              <a:tabLst>
                <a:tab pos="0" algn="l"/>
              </a:tabLst>
              <a:defRPr lang="de-DE" sz="1800" b="1" u="none" strike="noStrike">
                <a:solidFill>
                  <a:schemeClr val="accent1"/>
                </a:solidFill>
                <a:effectLst/>
                <a:uFillTx/>
                <a:latin typeface="Wingdings"/>
              </a:defRPr>
            </a:lvl1pPr>
          </a:lstStyle>
          <a:p>
            <a:pPr indent="0" algn="l" defTabSz="914400">
              <a:lnSpc>
                <a:spcPct val="114000"/>
              </a:lnSpc>
              <a:buNone/>
              <a:tabLst>
                <a:tab pos="0" algn="l"/>
              </a:tabLst>
            </a:pPr>
            <a:r>
              <a:rPr lang="de-DE" sz="1800" b="1" u="none" strike="noStrike">
                <a:solidFill>
                  <a:schemeClr val="accent1"/>
                </a:solidFill>
                <a:effectLst/>
                <a:uFillTx/>
                <a:latin typeface="Wingdings"/>
              </a:rPr>
              <a:t></a:t>
            </a:r>
            <a:r>
              <a:rPr lang="de-DE" sz="1800" b="1" u="none" strike="noStrike">
                <a:solidFill>
                  <a:schemeClr val="accent1"/>
                </a:solidFill>
                <a:effectLst/>
                <a:uFillTx/>
                <a:latin typeface="Arial"/>
              </a:rPr>
              <a:t> Subline</a:t>
            </a:r>
            <a:endParaRPr lang="en-US" sz="1800" b="1" u="none" strike="noStrike">
              <a:solidFill>
                <a:schemeClr val="accent1"/>
              </a:solidFill>
              <a:effectLst/>
              <a:uFillTx/>
              <a:latin typeface="Arial"/>
            </a:endParaRPr>
          </a:p>
        </p:txBody>
      </p:sp>
      <p:sp>
        <p:nvSpPr>
          <p:cNvPr id="12" name="PlaceHolder 4"/>
          <p:cNvSpPr>
            <a:spLocks noGrp="1"/>
          </p:cNvSpPr>
          <p:nvPr>
            <p:ph type="dt" idx="1"/>
          </p:nvPr>
        </p:nvSpPr>
        <p:spPr>
          <a:xfrm>
            <a:off x="3776040" y="6381360"/>
            <a:ext cx="1600200" cy="220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l" defTabSz="457200">
              <a:lnSpc>
                <a:spcPct val="100000"/>
              </a:lnSpc>
              <a:buNone/>
              <a:defRPr lang="de-DE" sz="1200" b="0" u="none" strike="noStrike">
                <a:solidFill>
                  <a:schemeClr val="dk2"/>
                </a:solidFill>
                <a:effectLst/>
                <a:uFillTx/>
                <a:latin typeface="Arial"/>
              </a:defRPr>
            </a:lvl1pPr>
          </a:lstStyle>
          <a:p>
            <a:pPr indent="0" algn="l" defTabSz="457200">
              <a:lnSpc>
                <a:spcPct val="100000"/>
              </a:lnSpc>
              <a:buNone/>
            </a:pPr>
            <a:r>
              <a:rPr lang="de-DE" sz="1200" b="0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&lt;date/time&gt;</a:t>
            </a:r>
            <a:endParaRPr lang="en-US" sz="1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3" name="PlaceHolder 5"/>
          <p:cNvSpPr>
            <a:spLocks noGrp="1"/>
          </p:cNvSpPr>
          <p:nvPr>
            <p:ph type="sldNum" idx="2"/>
          </p:nvPr>
        </p:nvSpPr>
        <p:spPr>
          <a:xfrm>
            <a:off x="5818320" y="6381360"/>
            <a:ext cx="719640" cy="220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l" defTabSz="457200">
              <a:lnSpc>
                <a:spcPct val="100000"/>
              </a:lnSpc>
              <a:buNone/>
              <a:defRPr lang="de-DE" sz="1200" b="0" u="none" strike="noStrike">
                <a:solidFill>
                  <a:schemeClr val="dk2"/>
                </a:solidFill>
                <a:effectLst/>
                <a:uFillTx/>
                <a:latin typeface="Arial"/>
              </a:defRPr>
            </a:lvl1pPr>
          </a:lstStyle>
          <a:p>
            <a:pPr indent="0" algn="l" defTabSz="457200">
              <a:lnSpc>
                <a:spcPct val="100000"/>
              </a:lnSpc>
              <a:buNone/>
            </a:pPr>
            <a:r>
              <a:rPr lang="de-DE" sz="1200" b="0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Page </a:t>
            </a:r>
            <a:fld id="{E0B1CEAD-3026-4869-AA98-C7A4D2202A05}" type="slidenum">
              <a:rPr lang="de-DE" sz="1200" b="0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&lt;number&gt;</a:t>
            </a:fld>
            <a:endParaRPr lang="en-US" sz="1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elfolie 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2"/>
          <p:cNvPicPr/>
          <p:nvPr/>
        </p:nvPicPr>
        <p:blipFill>
          <a:blip r:embed="rId2"/>
          <a:stretch/>
        </p:blipFill>
        <p:spPr>
          <a:xfrm>
            <a:off x="9938520" y="6005520"/>
            <a:ext cx="1881720" cy="5486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5" name="Grafik 13"/>
          <p:cNvPicPr/>
          <p:nvPr/>
        </p:nvPicPr>
        <p:blipFill>
          <a:blip r:embed="rId3"/>
          <a:stretch/>
        </p:blipFill>
        <p:spPr>
          <a:xfrm>
            <a:off x="359640" y="6424920"/>
            <a:ext cx="2303640" cy="1170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6" name="Rechteck 12"/>
          <p:cNvSpPr/>
          <p:nvPr/>
        </p:nvSpPr>
        <p:spPr>
          <a:xfrm>
            <a:off x="0" y="342000"/>
            <a:ext cx="12191760" cy="5067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p>
            <a:pPr algn="ctr" defTabSz="457200">
              <a:lnSpc>
                <a:spcPct val="100000"/>
              </a:lnSpc>
            </a:pPr>
            <a:endParaRPr lang="de-DE" sz="1800" b="0" u="none" strike="noStrik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17" name="PlaceHolder 1"/>
          <p:cNvSpPr>
            <a:spLocks noGrp="1"/>
          </p:cNvSpPr>
          <p:nvPr>
            <p:ph type="title" hasCustomPrompt="1"/>
          </p:nvPr>
        </p:nvSpPr>
        <p:spPr>
          <a:xfrm>
            <a:off x="731880" y="537480"/>
            <a:ext cx="10728000" cy="623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l" defTabSz="914400">
              <a:lnSpc>
                <a:spcPct val="114000"/>
              </a:lnSpc>
              <a:buNone/>
              <a:defRPr lang="de-DE" sz="3200" b="1" u="none" strike="noStrike" cap="all">
                <a:solidFill>
                  <a:schemeClr val="lt1"/>
                </a:solidFill>
                <a:effectLst/>
                <a:uFillTx/>
                <a:latin typeface="Arial"/>
              </a:defRPr>
            </a:lvl1pPr>
          </a:lstStyle>
          <a:p>
            <a:pPr indent="0" algn="l" defTabSz="914400">
              <a:lnSpc>
                <a:spcPct val="114000"/>
              </a:lnSpc>
              <a:buNone/>
            </a:pPr>
            <a:r>
              <a:rPr lang="de-DE" sz="3200" b="1" u="none" strike="noStrike" cap="all">
                <a:solidFill>
                  <a:schemeClr val="lt1"/>
                </a:solidFill>
                <a:effectLst/>
                <a:uFillTx/>
                <a:latin typeface="Arial"/>
              </a:rPr>
              <a:t>Headline der Präsentation</a:t>
            </a:r>
            <a:endParaRPr lang="en-US" sz="3200" b="1" u="none" strike="noStrike" cap="all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body" hasCustomPrompt="1"/>
          </p:nvPr>
        </p:nvSpPr>
        <p:spPr>
          <a:xfrm>
            <a:off x="731880" y="1124640"/>
            <a:ext cx="10728000" cy="1361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l" defTabSz="914400">
              <a:lnSpc>
                <a:spcPct val="114000"/>
              </a:lnSpc>
              <a:buNone/>
              <a:tabLst>
                <a:tab pos="0" algn="l"/>
              </a:tabLst>
              <a:defRPr lang="de-DE" sz="1800" b="1" u="none" strike="noStrike">
                <a:solidFill>
                  <a:schemeClr val="accent1"/>
                </a:solidFill>
                <a:effectLst/>
                <a:uFillTx/>
                <a:latin typeface="Arial"/>
              </a:defRPr>
            </a:lvl1pPr>
          </a:lstStyle>
          <a:p>
            <a:pPr indent="0" algn="l" defTabSz="914400">
              <a:lnSpc>
                <a:spcPct val="114000"/>
              </a:lnSpc>
              <a:buNone/>
              <a:tabLst>
                <a:tab pos="0" algn="l"/>
              </a:tabLst>
            </a:pPr>
            <a:r>
              <a:rPr lang="de-DE" sz="1800" b="1" u="none" strike="noStrike">
                <a:solidFill>
                  <a:schemeClr val="accent1"/>
                </a:solidFill>
                <a:effectLst/>
                <a:uFillTx/>
                <a:latin typeface="Arial"/>
              </a:rPr>
              <a:t>Subline der Präsentation</a:t>
            </a:r>
            <a:endParaRPr lang="en-US" sz="1800" b="1" u="none" strike="noStrike">
              <a:solidFill>
                <a:schemeClr val="accent1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elfolie 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fik 12"/>
          <p:cNvPicPr/>
          <p:nvPr/>
        </p:nvPicPr>
        <p:blipFill>
          <a:blip r:embed="rId2"/>
          <a:stretch/>
        </p:blipFill>
        <p:spPr>
          <a:xfrm>
            <a:off x="9938520" y="6005520"/>
            <a:ext cx="1881720" cy="5486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0" name="Grafik 13"/>
          <p:cNvPicPr/>
          <p:nvPr/>
        </p:nvPicPr>
        <p:blipFill>
          <a:blip r:embed="rId3"/>
          <a:stretch/>
        </p:blipFill>
        <p:spPr>
          <a:xfrm>
            <a:off x="359640" y="6424920"/>
            <a:ext cx="2303640" cy="1170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1" name="PlaceHolder 1"/>
          <p:cNvSpPr>
            <a:spLocks noGrp="1"/>
          </p:cNvSpPr>
          <p:nvPr>
            <p:ph type="body"/>
          </p:nvPr>
        </p:nvSpPr>
        <p:spPr>
          <a:xfrm>
            <a:off x="371520" y="341280"/>
            <a:ext cx="11448720" cy="3087360"/>
          </a:xfrm>
          <a:prstGeom prst="rect">
            <a:avLst/>
          </a:prstGeom>
          <a:solidFill>
            <a:schemeClr val="lt2"/>
          </a:solidFill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 defTabSz="457200">
              <a:lnSpc>
                <a:spcPct val="100000"/>
              </a:lnSpc>
              <a:buNone/>
              <a:tabLst>
                <a:tab pos="0" algn="l"/>
              </a:tabLst>
              <a:defRPr lang="de-DE" sz="16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 algn="ctr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6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Bild durch Klicken auf Symbol hinzufügen</a:t>
            </a:r>
            <a:endParaRPr lang="en-US" sz="1600" b="1" u="none" strike="noStrike" cap="all">
              <a:solidFill>
                <a:schemeClr val="accent1"/>
              </a:solidFill>
              <a:effectLst/>
              <a:uFillTx/>
              <a:latin typeface="Arial"/>
            </a:endParaRPr>
          </a:p>
        </p:txBody>
      </p:sp>
      <p:sp>
        <p:nvSpPr>
          <p:cNvPr id="22" name="Rechteck 12"/>
          <p:cNvSpPr/>
          <p:nvPr/>
        </p:nvSpPr>
        <p:spPr>
          <a:xfrm>
            <a:off x="0" y="3429000"/>
            <a:ext cx="12191760" cy="198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p>
            <a:pPr algn="ctr" defTabSz="457200">
              <a:lnSpc>
                <a:spcPct val="100000"/>
              </a:lnSpc>
            </a:pPr>
            <a:endParaRPr lang="de-DE" sz="1800" b="0" u="none" strike="noStrik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title" hasCustomPrompt="1"/>
          </p:nvPr>
        </p:nvSpPr>
        <p:spPr>
          <a:xfrm>
            <a:off x="731880" y="3633840"/>
            <a:ext cx="10728000" cy="623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l" defTabSz="914400">
              <a:lnSpc>
                <a:spcPct val="114000"/>
              </a:lnSpc>
              <a:buNone/>
              <a:defRPr lang="de-DE" sz="3200" b="1" u="none" strike="noStrike" cap="all">
                <a:solidFill>
                  <a:schemeClr val="lt1"/>
                </a:solidFill>
                <a:effectLst/>
                <a:uFillTx/>
                <a:latin typeface="Arial"/>
              </a:defRPr>
            </a:lvl1pPr>
          </a:lstStyle>
          <a:p>
            <a:pPr indent="0" algn="l" defTabSz="914400">
              <a:lnSpc>
                <a:spcPct val="114000"/>
              </a:lnSpc>
              <a:buNone/>
            </a:pPr>
            <a:r>
              <a:rPr lang="de-DE" sz="3200" b="1" u="none" strike="noStrike" cap="all">
                <a:solidFill>
                  <a:schemeClr val="lt1"/>
                </a:solidFill>
                <a:effectLst/>
                <a:uFillTx/>
                <a:latin typeface="Arial"/>
              </a:rPr>
              <a:t>Headline der Präsentation</a:t>
            </a:r>
            <a:endParaRPr lang="en-US" sz="3200" b="1" u="none" strike="noStrike" cap="all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 hasCustomPrompt="1"/>
          </p:nvPr>
        </p:nvSpPr>
        <p:spPr>
          <a:xfrm>
            <a:off x="731880" y="4185000"/>
            <a:ext cx="10728000" cy="72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l" defTabSz="914400">
              <a:lnSpc>
                <a:spcPct val="114000"/>
              </a:lnSpc>
              <a:buNone/>
              <a:tabLst>
                <a:tab pos="0" algn="l"/>
              </a:tabLst>
              <a:defRPr lang="de-DE" sz="3200" b="1" u="none" strike="noStrike" cap="all">
                <a:solidFill>
                  <a:schemeClr val="accent1"/>
                </a:solidFill>
                <a:effectLst/>
                <a:uFillTx/>
                <a:latin typeface="Arial"/>
              </a:defRPr>
            </a:lvl1pPr>
          </a:lstStyle>
          <a:p>
            <a:pPr indent="0" algn="l" defTabSz="914400">
              <a:lnSpc>
                <a:spcPct val="114000"/>
              </a:lnSpc>
              <a:buNone/>
              <a:tabLst>
                <a:tab pos="0" algn="l"/>
              </a:tabLst>
            </a:pPr>
            <a:r>
              <a:rPr lang="de-DE" sz="3200" b="1" u="none" strike="noStrike" cap="all">
                <a:solidFill>
                  <a:schemeClr val="accent1"/>
                </a:solidFill>
                <a:effectLst/>
                <a:uFillTx/>
                <a:latin typeface="Arial"/>
              </a:rPr>
              <a:t>Subline der Präsentation</a:t>
            </a:r>
            <a:endParaRPr lang="en-US" sz="3200" b="1" u="none" strike="noStrike" cap="all">
              <a:solidFill>
                <a:schemeClr val="accent1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elfolie 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rafik 12"/>
          <p:cNvPicPr/>
          <p:nvPr/>
        </p:nvPicPr>
        <p:blipFill>
          <a:blip r:embed="rId2"/>
          <a:stretch/>
        </p:blipFill>
        <p:spPr>
          <a:xfrm>
            <a:off x="9938520" y="6005520"/>
            <a:ext cx="1881720" cy="5486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6" name="Grafik 13"/>
          <p:cNvPicPr/>
          <p:nvPr/>
        </p:nvPicPr>
        <p:blipFill>
          <a:blip r:embed="rId3"/>
          <a:stretch/>
        </p:blipFill>
        <p:spPr>
          <a:xfrm>
            <a:off x="359640" y="6424920"/>
            <a:ext cx="2303640" cy="1170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7" name="PlaceHolder 1"/>
          <p:cNvSpPr>
            <a:spLocks noGrp="1"/>
          </p:cNvSpPr>
          <p:nvPr>
            <p:ph type="body"/>
          </p:nvPr>
        </p:nvSpPr>
        <p:spPr>
          <a:xfrm>
            <a:off x="371520" y="341280"/>
            <a:ext cx="11448720" cy="3087360"/>
          </a:xfrm>
          <a:prstGeom prst="rect">
            <a:avLst/>
          </a:prstGeom>
          <a:solidFill>
            <a:schemeClr val="lt2"/>
          </a:solidFill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 defTabSz="457200">
              <a:lnSpc>
                <a:spcPct val="100000"/>
              </a:lnSpc>
              <a:buNone/>
              <a:tabLst>
                <a:tab pos="0" algn="l"/>
              </a:tabLst>
              <a:defRPr lang="de-DE" sz="16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 algn="ctr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6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Bild durch Klicken auf Symbol hinzufügen</a:t>
            </a:r>
            <a:endParaRPr lang="de-DE" sz="1600" b="1" u="none" strike="noStrike">
              <a:solidFill>
                <a:schemeClr val="accent1"/>
              </a:solidFill>
              <a:effectLst/>
              <a:uFillTx/>
              <a:latin typeface="Arial"/>
            </a:endParaRPr>
          </a:p>
        </p:txBody>
      </p:sp>
      <p:sp>
        <p:nvSpPr>
          <p:cNvPr id="28" name="Rechteck 12"/>
          <p:cNvSpPr/>
          <p:nvPr/>
        </p:nvSpPr>
        <p:spPr>
          <a:xfrm>
            <a:off x="0" y="3429000"/>
            <a:ext cx="12191760" cy="198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p>
            <a:pPr algn="ctr" defTabSz="457200">
              <a:lnSpc>
                <a:spcPct val="100000"/>
              </a:lnSpc>
            </a:pPr>
            <a:endParaRPr lang="de-DE" sz="1800" b="0" u="none" strike="noStrik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title" hasCustomPrompt="1"/>
          </p:nvPr>
        </p:nvSpPr>
        <p:spPr>
          <a:xfrm>
            <a:off x="731880" y="3633840"/>
            <a:ext cx="10728000" cy="623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l" defTabSz="914400">
              <a:lnSpc>
                <a:spcPct val="114000"/>
              </a:lnSpc>
              <a:buNone/>
              <a:defRPr lang="de-DE" sz="3200" b="1" u="none" strike="noStrike" cap="all">
                <a:solidFill>
                  <a:schemeClr val="lt1"/>
                </a:solidFill>
                <a:effectLst/>
                <a:uFillTx/>
                <a:latin typeface="Arial"/>
              </a:defRPr>
            </a:lvl1pPr>
          </a:lstStyle>
          <a:p>
            <a:pPr indent="0" algn="l" defTabSz="914400">
              <a:lnSpc>
                <a:spcPct val="114000"/>
              </a:lnSpc>
              <a:buNone/>
            </a:pPr>
            <a:r>
              <a:rPr lang="de-DE" sz="3200" b="1" u="none" strike="noStrike" cap="all">
                <a:solidFill>
                  <a:schemeClr val="lt1"/>
                </a:solidFill>
                <a:effectLst/>
                <a:uFillTx/>
                <a:latin typeface="Arial"/>
              </a:rPr>
              <a:t>Headline der Präsentation</a:t>
            </a:r>
            <a:endParaRPr lang="en-US" sz="3200" b="1" u="none" strike="noStrike" cap="all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body" hasCustomPrompt="1"/>
          </p:nvPr>
        </p:nvSpPr>
        <p:spPr>
          <a:xfrm>
            <a:off x="731880" y="4221000"/>
            <a:ext cx="10728000" cy="54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marL="228600" indent="-228600" algn="l" defTabSz="914400">
              <a:lnSpc>
                <a:spcPct val="100000"/>
              </a:lnSpc>
              <a:buNone/>
              <a:tabLst>
                <a:tab pos="0" algn="l"/>
              </a:tabLst>
              <a:defRPr lang="de-DE" sz="1800" b="1" u="none" strike="noStrike">
                <a:solidFill>
                  <a:schemeClr val="accent1"/>
                </a:solidFill>
                <a:effectLst/>
                <a:uFillTx/>
                <a:latin typeface="Arial"/>
              </a:defRPr>
            </a:lvl1pPr>
          </a:lstStyle>
          <a:p>
            <a:pPr marL="228600" indent="-228600" algn="l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800" b="1" u="none" strike="noStrike">
                <a:solidFill>
                  <a:schemeClr val="accent1"/>
                </a:solidFill>
                <a:effectLst/>
                <a:uFillTx/>
                <a:latin typeface="Arial"/>
              </a:rPr>
              <a:t>Subline der Präsentation</a:t>
            </a:r>
            <a:endParaRPr lang="de-DE" sz="1800" b="1" u="none" strike="noStrike">
              <a:solidFill>
                <a:schemeClr val="accent1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el und Inhal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rafik 12"/>
          <p:cNvPicPr/>
          <p:nvPr/>
        </p:nvPicPr>
        <p:blipFill>
          <a:blip r:embed="rId2"/>
          <a:stretch/>
        </p:blipFill>
        <p:spPr>
          <a:xfrm>
            <a:off x="9938520" y="6005520"/>
            <a:ext cx="1881720" cy="5486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2" name="Grafik 13"/>
          <p:cNvPicPr/>
          <p:nvPr/>
        </p:nvPicPr>
        <p:blipFill>
          <a:blip r:embed="rId3"/>
          <a:stretch/>
        </p:blipFill>
        <p:spPr>
          <a:xfrm>
            <a:off x="359640" y="6424920"/>
            <a:ext cx="2303640" cy="1170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360000" y="324000"/>
            <a:ext cx="11448720" cy="1124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l" defTabSz="914400">
              <a:lnSpc>
                <a:spcPct val="114000"/>
              </a:lnSpc>
              <a:buNone/>
              <a:defRPr lang="de-DE" sz="3200" b="1" u="none" strike="noStrike" cap="all">
                <a:solidFill>
                  <a:schemeClr val="dk2"/>
                </a:solidFill>
                <a:effectLst/>
                <a:uFillTx/>
                <a:latin typeface="Arial"/>
              </a:defRPr>
            </a:lvl1pPr>
          </a:lstStyle>
          <a:p>
            <a:pPr indent="0" algn="l" defTabSz="914400">
              <a:lnSpc>
                <a:spcPct val="114000"/>
              </a:lnSpc>
              <a:buNone/>
            </a:pPr>
            <a:r>
              <a:rPr lang="de-DE" sz="3200" b="1" u="none" strike="noStrike" cap="all">
                <a:solidFill>
                  <a:schemeClr val="dk2"/>
                </a:solidFill>
                <a:effectLst/>
                <a:uFillTx/>
                <a:latin typeface="Arial"/>
              </a:rPr>
              <a:t>Titelmasterformat durch Klicken bearbeiten</a:t>
            </a:r>
            <a:endParaRPr lang="en-US" sz="3200" b="1" u="none" strike="noStrike" cap="all">
              <a:solidFill>
                <a:schemeClr val="dk2"/>
              </a:solidFill>
              <a:effectLst/>
              <a:uFillTx/>
              <a:latin typeface="Arial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360000" y="1563120"/>
            <a:ext cx="11448720" cy="4213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algn="l" defTabSz="914400">
              <a:lnSpc>
                <a:spcPct val="114000"/>
              </a:lnSpc>
              <a:spcAft>
                <a:spcPts val="601"/>
              </a:spcAft>
              <a:buClr>
                <a:srgbClr val="000000"/>
              </a:buClr>
              <a:buFont typeface="Calibri"/>
              <a:buChar char="•"/>
              <a:defRPr lang="de-DE" sz="22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algn="l" defTabSz="914400">
              <a:lnSpc>
                <a:spcPct val="114000"/>
              </a:lnSpc>
              <a:spcAft>
                <a:spcPts val="601"/>
              </a:spcAft>
              <a:buClr>
                <a:srgbClr val="000000"/>
              </a:buClr>
              <a:buFont typeface="Calibri"/>
              <a:buChar char="•"/>
              <a:defRPr lang="de-DE" sz="22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algn="l" defTabSz="914400">
              <a:lnSpc>
                <a:spcPct val="114000"/>
              </a:lnSpc>
              <a:spcAft>
                <a:spcPts val="601"/>
              </a:spcAft>
              <a:buClr>
                <a:srgbClr val="000000"/>
              </a:buClr>
              <a:buFont typeface="Calibri"/>
              <a:buChar char="•"/>
              <a:defRPr lang="de-DE" sz="22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algn="l" defTabSz="914400">
              <a:lnSpc>
                <a:spcPct val="114000"/>
              </a:lnSpc>
              <a:spcAft>
                <a:spcPts val="601"/>
              </a:spcAft>
              <a:buClr>
                <a:srgbClr val="000000"/>
              </a:buClr>
              <a:buFont typeface="Calibri"/>
              <a:buChar char="•"/>
              <a:defRPr lang="de-DE" sz="22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algn="l" defTabSz="914400">
              <a:lnSpc>
                <a:spcPct val="114000"/>
              </a:lnSpc>
              <a:spcAft>
                <a:spcPts val="601"/>
              </a:spcAft>
              <a:buClr>
                <a:srgbClr val="000000"/>
              </a:buClr>
              <a:buFont typeface="Calibri"/>
              <a:buChar char="•"/>
              <a:defRPr lang="de-DE" sz="22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5pPr>
          </a:lstStyle>
          <a:p>
            <a:pPr marL="228600" indent="-228600" algn="l" defTabSz="914400">
              <a:lnSpc>
                <a:spcPct val="114000"/>
              </a:lnSpc>
              <a:spcAft>
                <a:spcPts val="601"/>
              </a:spcAft>
              <a:buClr>
                <a:srgbClr val="000000"/>
              </a:buClr>
              <a:buFont typeface="Calibri"/>
              <a:buChar char="•"/>
            </a:pPr>
            <a:r>
              <a:rPr lang="de-DE" sz="22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Formatvorlagen des Textmasters bearbeiten</a:t>
            </a:r>
            <a:endParaRPr lang="en-US" sz="2200" b="1" u="none" strike="noStrike">
              <a:solidFill>
                <a:schemeClr val="dk2"/>
              </a:solidFill>
              <a:effectLst/>
              <a:uFillTx/>
              <a:latin typeface="Arial"/>
            </a:endParaRPr>
          </a:p>
          <a:p>
            <a:pPr marL="450720" lvl="1" indent="-235080" algn="l" defTabSz="914400">
              <a:lnSpc>
                <a:spcPct val="114000"/>
              </a:lnSpc>
              <a:spcAft>
                <a:spcPts val="601"/>
              </a:spcAft>
              <a:buClr>
                <a:srgbClr val="000000"/>
              </a:buClr>
              <a:buFont typeface="Calibri"/>
              <a:buChar char="•"/>
            </a:pPr>
            <a:r>
              <a:rPr lang="de-DE" sz="22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Zweite Ebene</a:t>
            </a:r>
            <a:endParaRPr lang="en-US" sz="22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666720" lvl="2" indent="-216000" algn="l" defTabSz="914400">
              <a:lnSpc>
                <a:spcPct val="114000"/>
              </a:lnSpc>
              <a:spcAft>
                <a:spcPts val="601"/>
              </a:spcAft>
              <a:buClr>
                <a:srgbClr val="000000"/>
              </a:buClr>
              <a:buFont typeface="Calibri"/>
              <a:buChar char="•"/>
            </a:pPr>
            <a:r>
              <a:rPr lang="de-DE" sz="22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Dritte Ebene</a:t>
            </a:r>
            <a:endParaRPr lang="en-US" sz="22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895320" lvl="3" indent="-216000" algn="l" defTabSz="914400">
              <a:lnSpc>
                <a:spcPct val="114000"/>
              </a:lnSpc>
              <a:spcAft>
                <a:spcPts val="601"/>
              </a:spcAft>
              <a:buClr>
                <a:srgbClr val="000000"/>
              </a:buClr>
              <a:buFont typeface="Calibri"/>
              <a:buChar char="•"/>
            </a:pPr>
            <a:r>
              <a:rPr lang="de-DE" sz="22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Vierte Ebene</a:t>
            </a:r>
            <a:endParaRPr lang="en-US" sz="22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1117440" lvl="4" indent="-216000" algn="l" defTabSz="914400">
              <a:lnSpc>
                <a:spcPct val="114000"/>
              </a:lnSpc>
              <a:spcAft>
                <a:spcPts val="601"/>
              </a:spcAft>
              <a:buClr>
                <a:srgbClr val="000000"/>
              </a:buClr>
              <a:buFont typeface="Calibri"/>
              <a:buChar char="•"/>
            </a:pPr>
            <a:r>
              <a:rPr lang="de-DE" sz="22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Fünfte Ebene</a:t>
            </a:r>
            <a:endParaRPr lang="en-US" sz="22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dt" idx="3"/>
          </p:nvPr>
        </p:nvSpPr>
        <p:spPr>
          <a:xfrm>
            <a:off x="3776040" y="6381360"/>
            <a:ext cx="1600200" cy="220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l" defTabSz="457200">
              <a:lnSpc>
                <a:spcPct val="100000"/>
              </a:lnSpc>
              <a:buNone/>
              <a:defRPr lang="de-DE" sz="1200" b="0" u="none" strike="noStrike">
                <a:solidFill>
                  <a:schemeClr val="dk2"/>
                </a:solidFill>
                <a:effectLst/>
                <a:uFillTx/>
                <a:latin typeface="Arial"/>
              </a:defRPr>
            </a:lvl1pPr>
          </a:lstStyle>
          <a:p>
            <a:pPr indent="0" algn="l" defTabSz="457200">
              <a:lnSpc>
                <a:spcPct val="100000"/>
              </a:lnSpc>
              <a:buNone/>
            </a:pPr>
            <a:r>
              <a:rPr lang="de-DE" sz="1200" b="0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&lt;date/time&gt;</a:t>
            </a:r>
            <a:endParaRPr lang="en-US" sz="1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 type="sldNum" idx="4"/>
          </p:nvPr>
        </p:nvSpPr>
        <p:spPr>
          <a:xfrm>
            <a:off x="5818320" y="6381360"/>
            <a:ext cx="719640" cy="220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l" defTabSz="457200">
              <a:lnSpc>
                <a:spcPct val="100000"/>
              </a:lnSpc>
              <a:buNone/>
              <a:defRPr lang="de-DE" sz="1200" b="0" u="none" strike="noStrike">
                <a:solidFill>
                  <a:schemeClr val="dk2"/>
                </a:solidFill>
                <a:effectLst/>
                <a:uFillTx/>
                <a:latin typeface="Arial"/>
              </a:defRPr>
            </a:lvl1pPr>
          </a:lstStyle>
          <a:p>
            <a:pPr indent="0" algn="l" defTabSz="457200">
              <a:lnSpc>
                <a:spcPct val="100000"/>
              </a:lnSpc>
              <a:buNone/>
            </a:pPr>
            <a:r>
              <a:rPr lang="de-DE" sz="1200" b="0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Seite </a:t>
            </a:r>
            <a:fld id="{41C166A8-1CBE-49A0-8549-1219F0B88BC6}" type="slidenum">
              <a:rPr lang="de-DE" sz="1200" b="0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&lt;number&gt;</a:t>
            </a:fld>
            <a:endParaRPr lang="en-US" sz="1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 type="body" hasCustomPrompt="1"/>
          </p:nvPr>
        </p:nvSpPr>
        <p:spPr>
          <a:xfrm>
            <a:off x="358920" y="938880"/>
            <a:ext cx="11448720" cy="509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l" defTabSz="914400">
              <a:lnSpc>
                <a:spcPct val="114000"/>
              </a:lnSpc>
              <a:buNone/>
              <a:tabLst>
                <a:tab pos="0" algn="l"/>
              </a:tabLst>
              <a:defRPr lang="de-DE" sz="1800" b="1" u="none" strike="noStrike">
                <a:solidFill>
                  <a:schemeClr val="dk2"/>
                </a:solidFill>
                <a:effectLst/>
                <a:uFillTx/>
                <a:latin typeface="Arial"/>
              </a:defRPr>
            </a:lvl1pPr>
          </a:lstStyle>
          <a:p>
            <a:pPr indent="0" algn="l" defTabSz="914400">
              <a:lnSpc>
                <a:spcPct val="114000"/>
              </a:lnSpc>
              <a:buNone/>
              <a:tabLst>
                <a:tab pos="0" algn="l"/>
              </a:tabLst>
            </a:pPr>
            <a:r>
              <a:rPr lang="de-DE" sz="1800" b="1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Subline</a:t>
            </a:r>
            <a:endParaRPr lang="en-US" sz="1800" b="1" u="none" strike="noStrike">
              <a:solidFill>
                <a:schemeClr val="dk2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el und Inhalt (klein)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rafik 12"/>
          <p:cNvPicPr/>
          <p:nvPr/>
        </p:nvPicPr>
        <p:blipFill>
          <a:blip r:embed="rId2"/>
          <a:stretch/>
        </p:blipFill>
        <p:spPr>
          <a:xfrm>
            <a:off x="9938520" y="6005520"/>
            <a:ext cx="1881720" cy="5486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9" name="Grafik 13"/>
          <p:cNvPicPr/>
          <p:nvPr/>
        </p:nvPicPr>
        <p:blipFill>
          <a:blip r:embed="rId3"/>
          <a:stretch/>
        </p:blipFill>
        <p:spPr>
          <a:xfrm>
            <a:off x="359640" y="6424920"/>
            <a:ext cx="2303640" cy="1170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360000" y="324000"/>
            <a:ext cx="11448720" cy="1124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l" defTabSz="914400">
              <a:lnSpc>
                <a:spcPct val="114000"/>
              </a:lnSpc>
              <a:buNone/>
              <a:defRPr lang="de-DE" sz="3200" b="1" u="none" strike="noStrike" cap="all">
                <a:solidFill>
                  <a:schemeClr val="dk2"/>
                </a:solidFill>
                <a:effectLst/>
                <a:uFillTx/>
                <a:latin typeface="Arial"/>
              </a:defRPr>
            </a:lvl1pPr>
          </a:lstStyle>
          <a:p>
            <a:pPr indent="0" algn="l" defTabSz="914400">
              <a:lnSpc>
                <a:spcPct val="114000"/>
              </a:lnSpc>
              <a:buNone/>
            </a:pPr>
            <a:r>
              <a:rPr lang="de-DE" sz="3200" b="1" u="none" strike="noStrike" cap="all">
                <a:solidFill>
                  <a:schemeClr val="dk2"/>
                </a:solidFill>
                <a:effectLst/>
                <a:uFillTx/>
                <a:latin typeface="Arial"/>
              </a:rPr>
              <a:t>Titelmasterformat durch Klicken bearbeiten</a:t>
            </a:r>
            <a:endParaRPr lang="en-US" sz="3200" b="1" u="none" strike="noStrike" cap="all">
              <a:solidFill>
                <a:schemeClr val="dk2"/>
              </a:solidFill>
              <a:effectLst/>
              <a:uFillTx/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360000" y="1578240"/>
            <a:ext cx="11448720" cy="4190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algn="l" defTabSz="914400">
              <a:lnSpc>
                <a:spcPct val="114000"/>
              </a:lnSpc>
              <a:spcAft>
                <a:spcPts val="601"/>
              </a:spcAft>
              <a:buClr>
                <a:srgbClr val="000000"/>
              </a:buClr>
              <a:buFont typeface="Calibri"/>
              <a:buChar char="•"/>
              <a:defRPr lang="de-DE" sz="18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algn="l" defTabSz="914400">
              <a:lnSpc>
                <a:spcPct val="114000"/>
              </a:lnSpc>
              <a:spcAft>
                <a:spcPts val="601"/>
              </a:spcAft>
              <a:buClr>
                <a:srgbClr val="000000"/>
              </a:buClr>
              <a:buFont typeface="Calibri"/>
              <a:buChar char="•"/>
              <a:defRPr lang="de-DE" sz="18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algn="l" defTabSz="914400">
              <a:lnSpc>
                <a:spcPct val="114000"/>
              </a:lnSpc>
              <a:spcAft>
                <a:spcPts val="601"/>
              </a:spcAft>
              <a:buClr>
                <a:srgbClr val="000000"/>
              </a:buClr>
              <a:buFont typeface="Calibri"/>
              <a:buChar char="•"/>
              <a:defRPr lang="de-DE" sz="18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algn="l" defTabSz="914400">
              <a:lnSpc>
                <a:spcPct val="114000"/>
              </a:lnSpc>
              <a:spcAft>
                <a:spcPts val="601"/>
              </a:spcAft>
              <a:buClr>
                <a:srgbClr val="000000"/>
              </a:buClr>
              <a:buFont typeface="Calibri"/>
              <a:buChar char="•"/>
              <a:defRPr lang="de-DE" sz="18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algn="l" defTabSz="914400">
              <a:lnSpc>
                <a:spcPct val="114000"/>
              </a:lnSpc>
              <a:spcAft>
                <a:spcPts val="601"/>
              </a:spcAft>
              <a:buClr>
                <a:srgbClr val="000000"/>
              </a:buClr>
              <a:buFont typeface="Calibri"/>
              <a:buChar char="•"/>
              <a:defRPr lang="de-DE" sz="18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5pPr>
          </a:lstStyle>
          <a:p>
            <a:pPr marL="177840" indent="-177840" algn="l" defTabSz="914400">
              <a:lnSpc>
                <a:spcPct val="114000"/>
              </a:lnSpc>
              <a:spcAft>
                <a:spcPts val="601"/>
              </a:spcAft>
              <a:buClr>
                <a:srgbClr val="000000"/>
              </a:buClr>
              <a:buFont typeface="Calibri"/>
              <a:buChar char="•"/>
            </a:pPr>
            <a:r>
              <a:rPr lang="de-DE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Formatvorlagen des Textmasters bearbeiten</a:t>
            </a:r>
            <a:endParaRPr lang="en-US" sz="1800" b="1" u="none" strike="noStrike">
              <a:solidFill>
                <a:schemeClr val="dk2"/>
              </a:solidFill>
              <a:effectLst/>
              <a:uFillTx/>
              <a:latin typeface="Arial"/>
            </a:endParaRPr>
          </a:p>
          <a:p>
            <a:pPr marL="361800" lvl="1" indent="-184320" algn="l" defTabSz="914400">
              <a:lnSpc>
                <a:spcPct val="114000"/>
              </a:lnSpc>
              <a:spcAft>
                <a:spcPts val="601"/>
              </a:spcAft>
              <a:buClr>
                <a:srgbClr val="000000"/>
              </a:buClr>
              <a:buFont typeface="Calibri"/>
              <a:buChar char="•"/>
            </a:pPr>
            <a:r>
              <a:rPr lang="de-DE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Zweite Ebene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539640" lvl="2" indent="-177840" algn="l" defTabSz="914400">
              <a:lnSpc>
                <a:spcPct val="114000"/>
              </a:lnSpc>
              <a:spcAft>
                <a:spcPts val="601"/>
              </a:spcAft>
              <a:buClr>
                <a:srgbClr val="000000"/>
              </a:buClr>
              <a:buFont typeface="Calibri"/>
              <a:buChar char="•"/>
            </a:pPr>
            <a:r>
              <a:rPr lang="de-DE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Dritte Ebene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717480" lvl="3" indent="-177840" algn="l" defTabSz="914400">
              <a:lnSpc>
                <a:spcPct val="114000"/>
              </a:lnSpc>
              <a:spcAft>
                <a:spcPts val="601"/>
              </a:spcAft>
              <a:buClr>
                <a:srgbClr val="000000"/>
              </a:buClr>
              <a:buFont typeface="Calibri"/>
              <a:buChar char="•"/>
            </a:pPr>
            <a:r>
              <a:rPr lang="de-DE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Vierte Ebene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895320" lvl="4" indent="-177840" algn="l" defTabSz="914400">
              <a:lnSpc>
                <a:spcPct val="114000"/>
              </a:lnSpc>
              <a:spcAft>
                <a:spcPts val="601"/>
              </a:spcAft>
              <a:buClr>
                <a:srgbClr val="000000"/>
              </a:buClr>
              <a:buFont typeface="Calibri"/>
              <a:buChar char="•"/>
            </a:pPr>
            <a:r>
              <a:rPr lang="de-DE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Fünfte Ebene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42" name="PlaceHolder 3"/>
          <p:cNvSpPr>
            <a:spLocks noGrp="1"/>
          </p:cNvSpPr>
          <p:nvPr>
            <p:ph type="dt" idx="5"/>
          </p:nvPr>
        </p:nvSpPr>
        <p:spPr>
          <a:xfrm>
            <a:off x="3776040" y="6381360"/>
            <a:ext cx="1600200" cy="220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l" defTabSz="457200">
              <a:lnSpc>
                <a:spcPct val="100000"/>
              </a:lnSpc>
              <a:buNone/>
              <a:defRPr lang="de-DE" sz="1200" b="0" u="none" strike="noStrike">
                <a:solidFill>
                  <a:schemeClr val="dk2"/>
                </a:solidFill>
                <a:effectLst/>
                <a:uFillTx/>
                <a:latin typeface="Arial"/>
              </a:defRPr>
            </a:lvl1pPr>
          </a:lstStyle>
          <a:p>
            <a:pPr indent="0" algn="l" defTabSz="457200">
              <a:lnSpc>
                <a:spcPct val="100000"/>
              </a:lnSpc>
              <a:buNone/>
            </a:pPr>
            <a:r>
              <a:rPr lang="de-DE" sz="1200" b="0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&lt;date/time&gt;</a:t>
            </a:r>
            <a:endParaRPr lang="en-US" sz="1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43" name="PlaceHolder 4"/>
          <p:cNvSpPr>
            <a:spLocks noGrp="1"/>
          </p:cNvSpPr>
          <p:nvPr>
            <p:ph type="sldNum" idx="6"/>
          </p:nvPr>
        </p:nvSpPr>
        <p:spPr>
          <a:xfrm>
            <a:off x="5818320" y="6381360"/>
            <a:ext cx="719640" cy="220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l" defTabSz="457200">
              <a:lnSpc>
                <a:spcPct val="100000"/>
              </a:lnSpc>
              <a:buNone/>
              <a:defRPr lang="de-DE" sz="1200" b="0" u="none" strike="noStrike">
                <a:solidFill>
                  <a:schemeClr val="dk2"/>
                </a:solidFill>
                <a:effectLst/>
                <a:uFillTx/>
                <a:latin typeface="Arial"/>
              </a:defRPr>
            </a:lvl1pPr>
          </a:lstStyle>
          <a:p>
            <a:pPr indent="0" algn="l" defTabSz="457200">
              <a:lnSpc>
                <a:spcPct val="100000"/>
              </a:lnSpc>
              <a:buNone/>
            </a:pPr>
            <a:r>
              <a:rPr lang="de-DE" sz="1200" b="0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Seite </a:t>
            </a:r>
            <a:fld id="{0E57A2DB-8F15-4595-BD1E-93F149BB4805}" type="slidenum">
              <a:rPr lang="de-DE" sz="1200" b="0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&lt;number&gt;</a:t>
            </a:fld>
            <a:endParaRPr lang="en-US" sz="1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44" name="PlaceHolder 5"/>
          <p:cNvSpPr>
            <a:spLocks noGrp="1"/>
          </p:cNvSpPr>
          <p:nvPr>
            <p:ph type="body" hasCustomPrompt="1"/>
          </p:nvPr>
        </p:nvSpPr>
        <p:spPr>
          <a:xfrm>
            <a:off x="358920" y="938880"/>
            <a:ext cx="11448720" cy="509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l" defTabSz="914400">
              <a:lnSpc>
                <a:spcPct val="114000"/>
              </a:lnSpc>
              <a:buNone/>
              <a:tabLst>
                <a:tab pos="0" algn="l"/>
              </a:tabLst>
              <a:defRPr lang="de-DE" sz="1800" b="1" u="none" strike="noStrike">
                <a:solidFill>
                  <a:schemeClr val="dk2"/>
                </a:solidFill>
                <a:effectLst/>
                <a:uFillTx/>
                <a:latin typeface="Arial"/>
              </a:defRPr>
            </a:lvl1pPr>
          </a:lstStyle>
          <a:p>
            <a:pPr indent="0" algn="l" defTabSz="914400">
              <a:lnSpc>
                <a:spcPct val="114000"/>
              </a:lnSpc>
              <a:buNone/>
              <a:tabLst>
                <a:tab pos="0" algn="l"/>
              </a:tabLst>
            </a:pPr>
            <a:r>
              <a:rPr lang="de-DE" sz="1800" b="1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Subline</a:t>
            </a:r>
            <a:endParaRPr lang="en-US" sz="1800" b="1" u="none" strike="noStrike">
              <a:solidFill>
                <a:schemeClr val="dk2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el und 2 Bilder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rafik 12"/>
          <p:cNvPicPr/>
          <p:nvPr/>
        </p:nvPicPr>
        <p:blipFill>
          <a:blip r:embed="rId2"/>
          <a:stretch/>
        </p:blipFill>
        <p:spPr>
          <a:xfrm>
            <a:off x="9938520" y="6005520"/>
            <a:ext cx="1881720" cy="5486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6" name="Grafik 13"/>
          <p:cNvPicPr/>
          <p:nvPr/>
        </p:nvPicPr>
        <p:blipFill>
          <a:blip r:embed="rId3"/>
          <a:stretch/>
        </p:blipFill>
        <p:spPr>
          <a:xfrm>
            <a:off x="359640" y="6424920"/>
            <a:ext cx="2303640" cy="1170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360000" y="324000"/>
            <a:ext cx="11448720" cy="1124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l" defTabSz="914400">
              <a:lnSpc>
                <a:spcPct val="114000"/>
              </a:lnSpc>
              <a:buNone/>
              <a:defRPr lang="de-DE" sz="3200" b="1" u="none" strike="noStrike" cap="all">
                <a:solidFill>
                  <a:schemeClr val="dk2"/>
                </a:solidFill>
                <a:effectLst/>
                <a:uFillTx/>
                <a:latin typeface="Arial"/>
              </a:defRPr>
            </a:lvl1pPr>
          </a:lstStyle>
          <a:p>
            <a:pPr indent="0" algn="l" defTabSz="914400">
              <a:lnSpc>
                <a:spcPct val="114000"/>
              </a:lnSpc>
              <a:buNone/>
            </a:pPr>
            <a:r>
              <a:rPr lang="de-DE" sz="3200" b="1" u="none" strike="noStrike" cap="all">
                <a:solidFill>
                  <a:schemeClr val="dk2"/>
                </a:solidFill>
                <a:effectLst/>
                <a:uFillTx/>
                <a:latin typeface="Arial"/>
              </a:rPr>
              <a:t>Titelmasterformat durch Klicken bearbeiten</a:t>
            </a:r>
            <a:endParaRPr lang="en-US" sz="3200" b="1" u="none" strike="noStrike" cap="all">
              <a:solidFill>
                <a:schemeClr val="dk2"/>
              </a:solidFill>
              <a:effectLst/>
              <a:uFillTx/>
              <a:latin typeface="Arial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dt" idx="7"/>
          </p:nvPr>
        </p:nvSpPr>
        <p:spPr>
          <a:xfrm>
            <a:off x="3776040" y="6381360"/>
            <a:ext cx="1600200" cy="220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l" defTabSz="457200">
              <a:lnSpc>
                <a:spcPct val="100000"/>
              </a:lnSpc>
              <a:buNone/>
              <a:defRPr lang="de-DE" sz="1200" b="0" u="none" strike="noStrike">
                <a:solidFill>
                  <a:schemeClr val="dk2"/>
                </a:solidFill>
                <a:effectLst/>
                <a:uFillTx/>
                <a:latin typeface="Arial"/>
              </a:defRPr>
            </a:lvl1pPr>
          </a:lstStyle>
          <a:p>
            <a:pPr indent="0" algn="l" defTabSz="457200">
              <a:lnSpc>
                <a:spcPct val="100000"/>
              </a:lnSpc>
              <a:buNone/>
            </a:pPr>
            <a:r>
              <a:rPr lang="de-DE" sz="1200" b="0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&lt;date/time&gt;</a:t>
            </a:r>
            <a:endParaRPr lang="en-US" sz="1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49" name="PlaceHolder 3"/>
          <p:cNvSpPr>
            <a:spLocks noGrp="1"/>
          </p:cNvSpPr>
          <p:nvPr>
            <p:ph type="sldNum" idx="8"/>
          </p:nvPr>
        </p:nvSpPr>
        <p:spPr>
          <a:xfrm>
            <a:off x="5818320" y="6381360"/>
            <a:ext cx="719640" cy="220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l" defTabSz="457200">
              <a:lnSpc>
                <a:spcPct val="100000"/>
              </a:lnSpc>
              <a:buNone/>
              <a:defRPr lang="de-DE" sz="1200" b="0" u="none" strike="noStrike">
                <a:solidFill>
                  <a:schemeClr val="dk2"/>
                </a:solidFill>
                <a:effectLst/>
                <a:uFillTx/>
                <a:latin typeface="Arial"/>
              </a:defRPr>
            </a:lvl1pPr>
          </a:lstStyle>
          <a:p>
            <a:pPr indent="0" algn="l" defTabSz="457200">
              <a:lnSpc>
                <a:spcPct val="100000"/>
              </a:lnSpc>
              <a:buNone/>
            </a:pPr>
            <a:r>
              <a:rPr lang="de-DE" sz="1200" b="0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Seite </a:t>
            </a:r>
            <a:fld id="{68A91182-31BB-464A-BA2A-DB4963F06E0C}" type="slidenum">
              <a:rPr lang="de-DE" sz="1200" b="0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&lt;number&gt;</a:t>
            </a:fld>
            <a:endParaRPr lang="en-US" sz="1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50" name="PlaceHolder 4"/>
          <p:cNvSpPr>
            <a:spLocks noGrp="1"/>
          </p:cNvSpPr>
          <p:nvPr>
            <p:ph type="body"/>
          </p:nvPr>
        </p:nvSpPr>
        <p:spPr>
          <a:xfrm>
            <a:off x="360000" y="1628640"/>
            <a:ext cx="5436720" cy="3168000"/>
          </a:xfrm>
          <a:prstGeom prst="rect">
            <a:avLst/>
          </a:prstGeom>
          <a:solidFill>
            <a:schemeClr val="lt2"/>
          </a:solidFill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 defTabSz="457200">
              <a:lnSpc>
                <a:spcPct val="100000"/>
              </a:lnSpc>
              <a:buNone/>
              <a:tabLst>
                <a:tab pos="0" algn="l"/>
              </a:tabLst>
              <a:defRPr lang="de-DE" sz="16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 algn="ctr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6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Bild durch Klicken auf Symbol hinzufügen</a:t>
            </a:r>
            <a:endParaRPr lang="en-US" sz="1600" b="1" u="none" strike="noStrike">
              <a:solidFill>
                <a:schemeClr val="dk2"/>
              </a:solidFill>
              <a:effectLst/>
              <a:uFillTx/>
              <a:latin typeface="Arial"/>
            </a:endParaRPr>
          </a:p>
        </p:txBody>
      </p:sp>
      <p:sp>
        <p:nvSpPr>
          <p:cNvPr id="51" name="PlaceHolder 5"/>
          <p:cNvSpPr>
            <a:spLocks noGrp="1"/>
          </p:cNvSpPr>
          <p:nvPr>
            <p:ph type="body" hasCustomPrompt="1"/>
          </p:nvPr>
        </p:nvSpPr>
        <p:spPr>
          <a:xfrm>
            <a:off x="360000" y="4900320"/>
            <a:ext cx="5436720" cy="868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l" defTabSz="914400">
              <a:lnSpc>
                <a:spcPct val="114000"/>
              </a:lnSpc>
              <a:buNone/>
              <a:tabLst>
                <a:tab pos="0" algn="l"/>
              </a:tabLst>
              <a:defRPr lang="de-DE" sz="18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 algn="l" defTabSz="914400">
              <a:lnSpc>
                <a:spcPct val="114000"/>
              </a:lnSpc>
              <a:buNone/>
              <a:tabLst>
                <a:tab pos="0" algn="l"/>
              </a:tabLst>
            </a:pPr>
            <a:r>
              <a:rPr lang="de-DE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Bildunterschrift</a:t>
            </a:r>
            <a:endParaRPr lang="en-US" sz="1800" b="1" u="none" strike="noStrike">
              <a:solidFill>
                <a:schemeClr val="dk2"/>
              </a:solidFill>
              <a:effectLst/>
              <a:uFillTx/>
              <a:latin typeface="Arial"/>
            </a:endParaRPr>
          </a:p>
        </p:txBody>
      </p:sp>
      <p:sp>
        <p:nvSpPr>
          <p:cNvPr id="52" name="PlaceHolder 6"/>
          <p:cNvSpPr>
            <a:spLocks noGrp="1"/>
          </p:cNvSpPr>
          <p:nvPr>
            <p:ph type="body"/>
          </p:nvPr>
        </p:nvSpPr>
        <p:spPr>
          <a:xfrm>
            <a:off x="6383160" y="1628640"/>
            <a:ext cx="5436720" cy="3168000"/>
          </a:xfrm>
          <a:prstGeom prst="rect">
            <a:avLst/>
          </a:prstGeom>
          <a:solidFill>
            <a:schemeClr val="lt2"/>
          </a:solidFill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 defTabSz="457200">
              <a:lnSpc>
                <a:spcPct val="100000"/>
              </a:lnSpc>
              <a:buNone/>
              <a:tabLst>
                <a:tab pos="0" algn="l"/>
              </a:tabLst>
              <a:defRPr lang="de-DE" sz="16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 algn="ctr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6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Bild durch Klicken auf Symbol hinzufügen</a:t>
            </a:r>
            <a:endParaRPr lang="en-US" sz="1600" b="1" u="none" strike="noStrike">
              <a:solidFill>
                <a:schemeClr val="dk2"/>
              </a:solidFill>
              <a:effectLst/>
              <a:uFillTx/>
              <a:latin typeface="Arial"/>
            </a:endParaRPr>
          </a:p>
        </p:txBody>
      </p:sp>
      <p:sp>
        <p:nvSpPr>
          <p:cNvPr id="53" name="PlaceHolder 7"/>
          <p:cNvSpPr>
            <a:spLocks noGrp="1"/>
          </p:cNvSpPr>
          <p:nvPr>
            <p:ph type="body" hasCustomPrompt="1"/>
          </p:nvPr>
        </p:nvSpPr>
        <p:spPr>
          <a:xfrm>
            <a:off x="6383160" y="4900320"/>
            <a:ext cx="5436720" cy="868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l" defTabSz="914400">
              <a:lnSpc>
                <a:spcPct val="114000"/>
              </a:lnSpc>
              <a:buNone/>
              <a:tabLst>
                <a:tab pos="0" algn="l"/>
              </a:tabLst>
              <a:defRPr lang="de-DE" sz="18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 algn="l" defTabSz="914400">
              <a:lnSpc>
                <a:spcPct val="114000"/>
              </a:lnSpc>
              <a:buNone/>
              <a:tabLst>
                <a:tab pos="0" algn="l"/>
              </a:tabLst>
            </a:pPr>
            <a:r>
              <a:rPr lang="de-DE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Bildunterschrift</a:t>
            </a:r>
            <a:endParaRPr lang="en-US" sz="1800" b="1" u="none" strike="noStrike">
              <a:solidFill>
                <a:schemeClr val="dk2"/>
              </a:solidFill>
              <a:effectLst/>
              <a:uFillTx/>
              <a:latin typeface="Arial"/>
            </a:endParaRPr>
          </a:p>
        </p:txBody>
      </p:sp>
      <p:sp>
        <p:nvSpPr>
          <p:cNvPr id="54" name="PlaceHolder 8"/>
          <p:cNvSpPr>
            <a:spLocks noGrp="1"/>
          </p:cNvSpPr>
          <p:nvPr>
            <p:ph type="body" hasCustomPrompt="1"/>
          </p:nvPr>
        </p:nvSpPr>
        <p:spPr>
          <a:xfrm>
            <a:off x="358920" y="938880"/>
            <a:ext cx="11448720" cy="509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l" defTabSz="914400">
              <a:lnSpc>
                <a:spcPct val="114000"/>
              </a:lnSpc>
              <a:buNone/>
              <a:tabLst>
                <a:tab pos="0" algn="l"/>
              </a:tabLst>
              <a:defRPr lang="de-DE" sz="1800" b="1" u="none" strike="noStrike">
                <a:solidFill>
                  <a:schemeClr val="dk2"/>
                </a:solidFill>
                <a:effectLst/>
                <a:uFillTx/>
                <a:latin typeface="Arial"/>
              </a:defRPr>
            </a:lvl1pPr>
          </a:lstStyle>
          <a:p>
            <a:pPr indent="0" algn="l" defTabSz="914400">
              <a:lnSpc>
                <a:spcPct val="114000"/>
              </a:lnSpc>
              <a:buNone/>
              <a:tabLst>
                <a:tab pos="0" algn="l"/>
              </a:tabLst>
            </a:pPr>
            <a:r>
              <a:rPr lang="de-DE" sz="1800" b="1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Subline</a:t>
            </a:r>
            <a:endParaRPr lang="en-US" sz="1800" b="1" u="none" strike="noStrike">
              <a:solidFill>
                <a:schemeClr val="dk2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Nur Titel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Grafik 12"/>
          <p:cNvPicPr/>
          <p:nvPr/>
        </p:nvPicPr>
        <p:blipFill>
          <a:blip r:embed="rId2"/>
          <a:stretch/>
        </p:blipFill>
        <p:spPr>
          <a:xfrm>
            <a:off x="9938520" y="6005520"/>
            <a:ext cx="1881720" cy="5486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56" name="Grafik 13"/>
          <p:cNvPicPr/>
          <p:nvPr/>
        </p:nvPicPr>
        <p:blipFill>
          <a:blip r:embed="rId3"/>
          <a:stretch/>
        </p:blipFill>
        <p:spPr>
          <a:xfrm>
            <a:off x="359640" y="6424920"/>
            <a:ext cx="2303640" cy="1170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360000" y="324000"/>
            <a:ext cx="11448720" cy="1124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l" defTabSz="914400">
              <a:lnSpc>
                <a:spcPct val="114000"/>
              </a:lnSpc>
              <a:buNone/>
              <a:defRPr lang="de-DE" sz="3200" b="1" u="none" strike="noStrike" cap="all">
                <a:solidFill>
                  <a:schemeClr val="dk2"/>
                </a:solidFill>
                <a:effectLst/>
                <a:uFillTx/>
                <a:latin typeface="Arial"/>
              </a:defRPr>
            </a:lvl1pPr>
          </a:lstStyle>
          <a:p>
            <a:pPr indent="0" algn="l" defTabSz="914400">
              <a:lnSpc>
                <a:spcPct val="114000"/>
              </a:lnSpc>
              <a:buNone/>
            </a:pPr>
            <a:r>
              <a:rPr lang="de-DE" sz="3200" b="1" u="none" strike="noStrike" cap="all">
                <a:solidFill>
                  <a:schemeClr val="dk2"/>
                </a:solidFill>
                <a:effectLst/>
                <a:uFillTx/>
                <a:latin typeface="Arial"/>
              </a:rPr>
              <a:t>Titelmasterformat durch Klicken bearbeiten</a:t>
            </a:r>
            <a:endParaRPr lang="en-US" sz="3200" b="1" u="none" strike="noStrike" cap="all">
              <a:solidFill>
                <a:schemeClr val="dk2"/>
              </a:solidFill>
              <a:effectLst/>
              <a:uFillTx/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dt" idx="9"/>
          </p:nvPr>
        </p:nvSpPr>
        <p:spPr>
          <a:xfrm>
            <a:off x="3776040" y="6381360"/>
            <a:ext cx="1600200" cy="220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l" defTabSz="457200">
              <a:lnSpc>
                <a:spcPct val="100000"/>
              </a:lnSpc>
              <a:buNone/>
              <a:defRPr lang="de-DE" sz="1200" b="0" u="none" strike="noStrike">
                <a:solidFill>
                  <a:schemeClr val="dk2"/>
                </a:solidFill>
                <a:effectLst/>
                <a:uFillTx/>
                <a:latin typeface="Arial"/>
              </a:defRPr>
            </a:lvl1pPr>
          </a:lstStyle>
          <a:p>
            <a:pPr indent="0" algn="l" defTabSz="457200">
              <a:lnSpc>
                <a:spcPct val="100000"/>
              </a:lnSpc>
              <a:buNone/>
            </a:pPr>
            <a:r>
              <a:rPr lang="de-DE" sz="1200" b="0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&lt;date/time&gt;</a:t>
            </a:r>
            <a:endParaRPr lang="en-US" sz="1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sldNum" idx="10"/>
          </p:nvPr>
        </p:nvSpPr>
        <p:spPr>
          <a:xfrm>
            <a:off x="5818320" y="6381360"/>
            <a:ext cx="719640" cy="220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l" defTabSz="457200">
              <a:lnSpc>
                <a:spcPct val="100000"/>
              </a:lnSpc>
              <a:buNone/>
              <a:defRPr lang="de-DE" sz="1200" b="0" u="none" strike="noStrike">
                <a:solidFill>
                  <a:schemeClr val="dk2"/>
                </a:solidFill>
                <a:effectLst/>
                <a:uFillTx/>
                <a:latin typeface="Arial"/>
              </a:defRPr>
            </a:lvl1pPr>
          </a:lstStyle>
          <a:p>
            <a:pPr indent="0" algn="l" defTabSz="457200">
              <a:lnSpc>
                <a:spcPct val="100000"/>
              </a:lnSpc>
              <a:buNone/>
            </a:pPr>
            <a:r>
              <a:rPr lang="de-DE" sz="1200" b="0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Seite </a:t>
            </a:r>
            <a:fld id="{76FC383B-FEED-4608-833C-A62427C58B5C}" type="slidenum">
              <a:rPr lang="de-DE" sz="1200" b="0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&lt;number&gt;</a:t>
            </a:fld>
            <a:endParaRPr lang="en-US" sz="1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 hasCustomPrompt="1"/>
          </p:nvPr>
        </p:nvSpPr>
        <p:spPr>
          <a:xfrm>
            <a:off x="358920" y="938880"/>
            <a:ext cx="11448720" cy="509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l" defTabSz="914400">
              <a:lnSpc>
                <a:spcPct val="114000"/>
              </a:lnSpc>
              <a:buNone/>
              <a:tabLst>
                <a:tab pos="0" algn="l"/>
              </a:tabLst>
              <a:defRPr lang="de-DE" sz="1800" b="1" u="none" strike="noStrike">
                <a:solidFill>
                  <a:schemeClr val="dk2"/>
                </a:solidFill>
                <a:effectLst/>
                <a:uFillTx/>
                <a:latin typeface="Arial"/>
              </a:defRPr>
            </a:lvl1pPr>
          </a:lstStyle>
          <a:p>
            <a:pPr indent="0" algn="l" defTabSz="914400">
              <a:lnSpc>
                <a:spcPct val="114000"/>
              </a:lnSpc>
              <a:buNone/>
              <a:tabLst>
                <a:tab pos="0" algn="l"/>
              </a:tabLst>
            </a:pPr>
            <a:r>
              <a:rPr lang="de-DE" sz="1800" b="1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Subline</a:t>
            </a:r>
            <a:endParaRPr lang="en-US" sz="1800" b="1" u="none" strike="noStrike">
              <a:solidFill>
                <a:schemeClr val="dk2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
</Relationships>
</file>

<file path=ppt/slideMasters/_rels/slideMaster11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1.wmf"/><Relationship Id="rId3" Type="http://schemas.openxmlformats.org/officeDocument/2006/relationships/image" Target="../media/image2.wmf"/><Relationship Id="rId4" Type="http://schemas.openxmlformats.org/officeDocument/2006/relationships/image" Target="../media/image3.jpeg"/><Relationship Id="rId5" Type="http://schemas.openxmlformats.org/officeDocument/2006/relationships/slideLayout" Target="../slideLayouts/slideLayout11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</p:sldMaster>
</file>

<file path=ppt/slideMasters/slideMaster1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rafik 12"/>
          <p:cNvPicPr/>
          <p:nvPr/>
        </p:nvPicPr>
        <p:blipFill>
          <a:blip r:embed="rId2"/>
          <a:stretch/>
        </p:blipFill>
        <p:spPr>
          <a:xfrm>
            <a:off x="9938520" y="6005520"/>
            <a:ext cx="1881360" cy="5482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66" name="Grafik 13"/>
          <p:cNvPicPr/>
          <p:nvPr/>
        </p:nvPicPr>
        <p:blipFill>
          <a:blip r:embed="rId3"/>
          <a:stretch/>
        </p:blipFill>
        <p:spPr>
          <a:xfrm>
            <a:off x="359640" y="6424920"/>
            <a:ext cx="2303280" cy="1166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67" name="Grafik 6"/>
          <p:cNvPicPr/>
          <p:nvPr/>
        </p:nvPicPr>
        <p:blipFill>
          <a:blip r:embed="rId4"/>
          <a:stretch/>
        </p:blipFill>
        <p:spPr>
          <a:xfrm>
            <a:off x="7257240" y="5967720"/>
            <a:ext cx="2509200" cy="6634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68" name="PlaceHolder 1"/>
          <p:cNvSpPr>
            <a:spLocks noGrp="1"/>
          </p:cNvSpPr>
          <p:nvPr>
            <p:ph type="sldNum" idx="13"/>
          </p:nvPr>
        </p:nvSpPr>
        <p:spPr>
          <a:xfrm>
            <a:off x="5818320" y="6381360"/>
            <a:ext cx="719280" cy="220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l" defTabSz="457200">
              <a:lnSpc>
                <a:spcPct val="100000"/>
              </a:lnSpc>
              <a:buNone/>
              <a:tabLst>
                <a:tab pos="0" algn="l"/>
              </a:tabLst>
              <a:defRPr lang="de-DE" sz="1200" b="0" u="none" strike="noStrike">
                <a:solidFill>
                  <a:schemeClr val="accent1"/>
                </a:solidFill>
                <a:effectLst/>
                <a:uFillTx/>
                <a:latin typeface="Arial"/>
              </a:defRPr>
            </a:lvl1pPr>
          </a:lstStyle>
          <a:p>
            <a:pPr indent="0" algn="l" defTabSz="457200">
              <a:lnSpc>
                <a:spcPct val="100000"/>
              </a:lnSpc>
              <a:buNone/>
              <a:tabLst>
                <a:tab pos="0" algn="l"/>
              </a:tabLst>
            </a:pPr>
            <a:fld id="{A546F864-D9AD-4A4A-9B9D-90557DA979FE}" type="slidenum">
              <a:rPr lang="de-DE" sz="1200" b="0" u="none" strike="noStrike">
                <a:solidFill>
                  <a:schemeClr val="accent1"/>
                </a:solidFill>
                <a:effectLst/>
                <a:uFillTx/>
                <a:latin typeface="Arial"/>
              </a:rPr>
              <a:t>&lt;number&gt;</a:t>
            </a:fld>
            <a:endParaRPr lang="en-US" sz="1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 type="dt" idx="14"/>
          </p:nvPr>
        </p:nvSpPr>
        <p:spPr>
          <a:xfrm>
            <a:off x="3776040" y="6381360"/>
            <a:ext cx="1599840" cy="220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l">
              <a:buNone/>
              <a:defRPr lang="en-US" sz="1400" b="0" u="none" strike="noStrike">
                <a:solidFill>
                  <a:srgbClr val="000000"/>
                </a:solidFill>
                <a:effectLst/>
                <a:uFillTx/>
                <a:latin typeface="Calibri"/>
              </a:defRPr>
            </a:lvl1pPr>
          </a:lstStyle>
          <a:p>
            <a:pPr indent="0" algn="l">
              <a:buNone/>
            </a:pPr>
            <a:r>
              <a:rPr lang="en-US" sz="14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&lt;date/time&gt;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l" defTabSz="914400">
              <a:lnSpc>
                <a:spcPct val="90000"/>
              </a:lnSpc>
              <a:buNone/>
              <a:defRPr lang="en-US" sz="44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 algn="l" defTabSz="914400">
              <a:lnSpc>
                <a:spcPct val="90000"/>
              </a:lnSpc>
              <a:buNone/>
            </a:pPr>
            <a:r>
              <a:rPr lang="en-US" sz="4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  <a:endParaRPr lang="en-US" sz="44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71" name="PlaceHolder 4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algn="l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defRPr lang="en-US" sz="28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algn="l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en-US" sz="24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algn="l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n-US" sz="20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algn="l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algn="l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algn="l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algn="l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marL="228600" indent="-228600" algn="l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lang="en-US" sz="2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864000" lvl="1" indent="-324000" algn="l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lang="en-US" sz="24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1296000" lvl="2" indent="-288000" algn="l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lang="en-US" sz="2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1728000" lvl="3" indent="-216000" algn="l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2160000" lvl="4" indent="-216000" algn="l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2592000" lvl="5" indent="-216000" algn="l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3024000" lvl="6" indent="-216000" algn="l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5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4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image" Target="../media/image15.png"/><Relationship Id="rId3" Type="http://schemas.openxmlformats.org/officeDocument/2006/relationships/slideLayout" Target="../slideLayouts/slideLayout9.xml"/><Relationship Id="rId4" Type="http://schemas.openxmlformats.org/officeDocument/2006/relationships/notesSlide" Target="../notesSlides/notesSlide10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image" Target="../media/image17.png"/><Relationship Id="rId3" Type="http://schemas.openxmlformats.org/officeDocument/2006/relationships/slideLayout" Target="../slideLayouts/slideLayout9.xml"/><Relationship Id="rId4" Type="http://schemas.openxmlformats.org/officeDocument/2006/relationships/notesSlide" Target="../notesSlides/notesSlide1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image" Target="../media/image14.png"/><Relationship Id="rId3" Type="http://schemas.openxmlformats.org/officeDocument/2006/relationships/slideLayout" Target="../slideLayouts/slideLayout9.xml"/><Relationship Id="rId4" Type="http://schemas.openxmlformats.org/officeDocument/2006/relationships/notesSlide" Target="../notesSlides/notesSlide1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image" Target="../media/image18.png"/><Relationship Id="rId3" Type="http://schemas.openxmlformats.org/officeDocument/2006/relationships/slideLayout" Target="../slideLayouts/slideLayout9.xml"/><Relationship Id="rId4" Type="http://schemas.openxmlformats.org/officeDocument/2006/relationships/notesSlide" Target="../notesSlides/notesSlide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image" Target="../media/image21.png"/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slideLayout" Target="../slideLayouts/slideLayout9.xml"/><Relationship Id="rId6" Type="http://schemas.openxmlformats.org/officeDocument/2006/relationships/notesSlide" Target="../notesSlides/notesSlide14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image" Target="../media/image24.png"/><Relationship Id="rId3" Type="http://schemas.openxmlformats.org/officeDocument/2006/relationships/slideLayout" Target="../slideLayouts/slideLayout9.xml"/><Relationship Id="rId4" Type="http://schemas.openxmlformats.org/officeDocument/2006/relationships/notesSlide" Target="../notesSlides/notesSlide1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image" Target="../media/image26.png"/><Relationship Id="rId3" Type="http://schemas.openxmlformats.org/officeDocument/2006/relationships/slideLayout" Target="../slideLayouts/slideLayout2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image" Target="../media/image1.wmf"/><Relationship Id="rId3" Type="http://schemas.openxmlformats.org/officeDocument/2006/relationships/image" Target="../media/image28.png"/><Relationship Id="rId4" Type="http://schemas.openxmlformats.org/officeDocument/2006/relationships/image" Target="../media/image29.jpeg"/><Relationship Id="rId5" Type="http://schemas.openxmlformats.org/officeDocument/2006/relationships/image" Target="../media/image30.png"/><Relationship Id="rId6" Type="http://schemas.openxmlformats.org/officeDocument/2006/relationships/image" Target="../media/image31.jpeg"/><Relationship Id="rId7" Type="http://schemas.openxmlformats.org/officeDocument/2006/relationships/image" Target="../media/image32.png"/><Relationship Id="rId8" Type="http://schemas.openxmlformats.org/officeDocument/2006/relationships/image" Target="../media/image33.png"/><Relationship Id="rId9" Type="http://schemas.openxmlformats.org/officeDocument/2006/relationships/image" Target="../media/image34.png"/><Relationship Id="rId10" Type="http://schemas.openxmlformats.org/officeDocument/2006/relationships/image" Target="../media/image35.png"/><Relationship Id="rId11" Type="http://schemas.openxmlformats.org/officeDocument/2006/relationships/image" Target="../media/image36.png"/><Relationship Id="rId12" Type="http://schemas.openxmlformats.org/officeDocument/2006/relationships/image" Target="../media/image37.png"/><Relationship Id="rId13" Type="http://schemas.openxmlformats.org/officeDocument/2006/relationships/slideLayout" Target="../slideLayouts/slideLayout10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11.xml"/><Relationship Id="rId3" Type="http://schemas.openxmlformats.org/officeDocument/2006/relationships/notesSlide" Target="../notesSlides/notesSlide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diagramData" Target="../diagrams/data1.xml"/><Relationship Id="rId2" Type="http://schemas.openxmlformats.org/officeDocument/2006/relationships/diagramLayout" Target="../diagrams/layout1.xml"/><Relationship Id="rId3" Type="http://schemas.openxmlformats.org/officeDocument/2006/relationships/diagramQuickStyle" Target="../diagrams/quickStyle1.xml"/><Relationship Id="rId4" Type="http://schemas.openxmlformats.org/officeDocument/2006/relationships/diagramColors" Target="../diagrams/colors1.xml"/><Relationship Id="rId5" Type="http://schemas.microsoft.com/office/2007/relationships/diagramDrawing" Target="../diagrams/drawing1.xml"/><Relationship Id="rId6" Type="http://schemas.openxmlformats.org/officeDocument/2006/relationships/slideLayout" Target="../slideLayouts/slideLayout2.xml"/><Relationship Id="rId7" Type="http://schemas.openxmlformats.org/officeDocument/2006/relationships/notesSlide" Target="../notesSlides/notesSlide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jpeg"/><Relationship Id="rId3" Type="http://schemas.openxmlformats.org/officeDocument/2006/relationships/slideLayout" Target="../slideLayouts/slideLayout9.xml"/><Relationship Id="rId4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9.xml"/><Relationship Id="rId3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image" Target="../media/image10.png"/><Relationship Id="rId3" Type="http://schemas.openxmlformats.org/officeDocument/2006/relationships/image" Target="../media/image10.png"/><Relationship Id="rId4" Type="http://schemas.openxmlformats.org/officeDocument/2006/relationships/image" Target="../media/image10.png"/><Relationship Id="rId5" Type="http://schemas.openxmlformats.org/officeDocument/2006/relationships/image" Target="../media/image10.png"/><Relationship Id="rId6" Type="http://schemas.openxmlformats.org/officeDocument/2006/relationships/image" Target="../media/image10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slideLayout" Target="../slideLayouts/slideLayout6.xml"/><Relationship Id="rId11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image" Target="../media/image14.png"/><Relationship Id="rId3" Type="http://schemas.openxmlformats.org/officeDocument/2006/relationships/slideLayout" Target="../slideLayouts/slideLayout9.xml"/><Relationship Id="rId4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Bildplatzhalter 12" descr="Ein Bild, das Karte enthält."/>
          <p:cNvPicPr/>
          <p:nvPr/>
        </p:nvPicPr>
        <p:blipFill>
          <a:blip r:embed="rId1"/>
          <a:srcRect l="0" t="23031" r="0" b="23031"/>
          <a:stretch/>
        </p:blipFill>
        <p:spPr>
          <a:xfrm>
            <a:off x="371520" y="341280"/>
            <a:ext cx="11448720" cy="3087360"/>
          </a:xfrm>
          <a:prstGeom prst="rect">
            <a:avLst/>
          </a:prstGeom>
          <a:solidFill>
            <a:schemeClr val="bg2"/>
          </a:solidFill>
          <a:ln w="0">
            <a:noFill/>
          </a:ln>
        </p:spPr>
      </p:pic>
      <p:sp>
        <p:nvSpPr>
          <p:cNvPr id="79" name="PlaceHolder 1"/>
          <p:cNvSpPr>
            <a:spLocks noGrp="1"/>
          </p:cNvSpPr>
          <p:nvPr>
            <p:ph type="title" hasCustomPrompt="1"/>
          </p:nvPr>
        </p:nvSpPr>
        <p:spPr>
          <a:xfrm>
            <a:off x="731880" y="3633840"/>
            <a:ext cx="10728000" cy="623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p>
            <a:pPr indent="0" algn="l" defTabSz="914400">
              <a:lnSpc>
                <a:spcPct val="114000"/>
              </a:lnSpc>
              <a:buNone/>
            </a:pPr>
            <a:r>
              <a:rPr lang="en-US" sz="2400" b="1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Radiological shielding performance of the HBS-prototype target station </a:t>
            </a:r>
            <a:br>
              <a:rPr sz="2400"/>
            </a:br>
            <a:r>
              <a:rPr lang="en-US" sz="2400" b="1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at Forschungszentrum Jülich</a:t>
            </a:r>
            <a:endParaRPr lang="en-US" sz="2400" b="1" u="none" strike="noStrike" cap="all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subTitle" hasCustomPrompt="1"/>
          </p:nvPr>
        </p:nvSpPr>
        <p:spPr>
          <a:xfrm>
            <a:off x="731880" y="4797000"/>
            <a:ext cx="10728000" cy="359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p>
            <a:pPr indent="0" algn="l" defTabSz="914400">
              <a:lnSpc>
                <a:spcPct val="114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en-US" sz="1600" b="0" u="none" spc="60" strike="noStrike">
                <a:solidFill>
                  <a:schemeClr val="lt1"/>
                </a:solidFill>
                <a:effectLst/>
                <a:uFillTx/>
                <a:latin typeface="Arial"/>
              </a:rPr>
              <a:t>Jingjing Li | HBS</a:t>
            </a:r>
            <a:endParaRPr lang="en-US" sz="1600" b="0" u="none" spc="60" strike="noStrike" cap="all">
              <a:solidFill>
                <a:schemeClr val="lt1"/>
              </a:solidFill>
              <a:effectLst/>
              <a:uFillTx/>
              <a:latin typeface="Arial"/>
            </a:endParaRPr>
          </a:p>
          <a:p>
            <a:pPr indent="0" algn="l" defTabSz="914400">
              <a:lnSpc>
                <a:spcPct val="114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en-US" sz="1600" b="0" u="none" spc="60" strike="noStrike">
                <a:solidFill>
                  <a:schemeClr val="lt1"/>
                </a:solidFill>
                <a:effectLst/>
                <a:uFillTx/>
                <a:latin typeface="Arial"/>
              </a:rPr>
              <a:t>ICANS XXV, Malmö, Sweden (13-17 April 2026)</a:t>
            </a:r>
            <a:endParaRPr lang="en-US" sz="1600" b="0" u="none" spc="60" strike="noStrike" cap="all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rafik 10"/>
          <p:cNvSpPr/>
          <p:nvPr/>
        </p:nvSpPr>
        <p:spPr>
          <a:xfrm rot="1800000">
            <a:off x="702720" y="1558080"/>
            <a:ext cx="3695400" cy="3623760"/>
          </a:xfrm>
          <a:prstGeom prst="roundRect">
            <a:avLst>
              <a:gd name="adj" fmla="val 16667"/>
            </a:avLst>
          </a:prstGeom>
          <a:blipFill rotWithShape="0">
            <a:blip r:embed="rId1"/>
            <a:srcRect/>
            <a:stretch/>
          </a:blipFill>
          <a:ln w="76200">
            <a:solidFill>
              <a:srgbClr val="FAB45A">
                <a:lumMod val="75000"/>
              </a:srgbClr>
            </a:solidFill>
            <a:round/>
          </a:ln>
          <a:effectLst>
            <a:outerShdw algn="tl" blurRad="152280" dir="868217" dist="11525" kx="110000" ky="200000" rotWithShape="0" sy="9800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dir="t" rig="threePt"/>
          </a:scene3d>
          <a:sp3d contourW="6350" prstMaterial="matte">
            <a:bevelT w="101600" h="101600"/>
            <a:contourClr>
              <a:srgbClr val="969696"/>
            </a:contourClr>
          </a:sp3d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t">
            <a:noAutofit/>
          </a:bodyPr>
          <a:p>
            <a:endParaRPr lang="en-US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51" name="PlaceHolder 1"/>
          <p:cNvSpPr>
            <a:spLocks noGrp="1"/>
          </p:cNvSpPr>
          <p:nvPr>
            <p:ph type="title"/>
          </p:nvPr>
        </p:nvSpPr>
        <p:spPr>
          <a:xfrm>
            <a:off x="360000" y="324000"/>
            <a:ext cx="11448720" cy="1124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p>
            <a:pPr indent="0" algn="l" defTabSz="914400">
              <a:lnSpc>
                <a:spcPct val="114000"/>
              </a:lnSpc>
              <a:buNone/>
            </a:pPr>
            <a:r>
              <a:rPr lang="en-US" sz="2400" b="1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Measurement </a:t>
            </a:r>
            <a:endParaRPr lang="en-US" sz="2400" b="1" u="none" strike="noStrike" cap="all">
              <a:solidFill>
                <a:schemeClr val="dk2"/>
              </a:solidFill>
              <a:effectLst/>
              <a:uFillTx/>
              <a:latin typeface="Arial"/>
            </a:endParaRPr>
          </a:p>
        </p:txBody>
      </p:sp>
      <p:pic>
        <p:nvPicPr>
          <p:cNvPr id="152" name="Grafik 13"/>
          <p:cNvPicPr/>
          <p:nvPr/>
        </p:nvPicPr>
        <p:blipFill>
          <a:blip r:embed="rId2"/>
          <a:stretch/>
        </p:blipFill>
        <p:spPr>
          <a:xfrm>
            <a:off x="4680000" y="1800000"/>
            <a:ext cx="7199640" cy="3566160"/>
          </a:xfrm>
          <a:prstGeom prst="rect">
            <a:avLst/>
          </a:prstGeom>
          <a:noFill/>
          <a:ln w="0">
            <a:noFill/>
          </a:ln>
        </p:spPr>
      </p:pic>
      <p:cxnSp>
        <p:nvCxnSpPr>
          <p:cNvPr id="153" name="Gerader Verbinder 2"/>
          <p:cNvCxnSpPr/>
          <p:nvPr/>
        </p:nvCxnSpPr>
        <p:spPr>
          <a:xfrm>
            <a:off x="5148000" y="3744000"/>
            <a:ext cx="6660360" cy="360"/>
          </a:xfrm>
          <a:prstGeom prst="straightConnector1">
            <a:avLst/>
          </a:prstGeom>
          <a:ln w="19050">
            <a:solidFill>
              <a:srgbClr val="EB5F73"/>
            </a:solidFill>
            <a:prstDash val="dash"/>
            <a:round/>
          </a:ln>
        </p:spPr>
      </p:cxn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360000" y="324000"/>
            <a:ext cx="11448720" cy="1124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p>
            <a:pPr indent="0" algn="l" defTabSz="914400">
              <a:lnSpc>
                <a:spcPct val="114000"/>
              </a:lnSpc>
              <a:buNone/>
            </a:pPr>
            <a:r>
              <a:rPr lang="en-US" sz="2400" b="1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Simulation (</a:t>
            </a:r>
            <a:r>
              <a:rPr lang="en-US" sz="2400" b="1" u="none" strike="noStrike" cap="all">
                <a:solidFill>
                  <a:schemeClr val="dk2"/>
                </a:solidFill>
                <a:effectLst/>
                <a:uFillTx/>
                <a:latin typeface="Calibri"/>
                <a:ea typeface="Calibri"/>
              </a:rPr>
              <a:t>PHITS (3.24), JENDL-4.0 (</a:t>
            </a:r>
            <a:r>
              <a:rPr lang="en-US" sz="2400" b="1" u="none" strike="noStrike">
                <a:solidFill>
                  <a:schemeClr val="dk2"/>
                </a:solidFill>
                <a:effectLst/>
                <a:uFillTx/>
                <a:latin typeface="Calibri"/>
                <a:ea typeface="Calibri"/>
              </a:rPr>
              <a:t>for</a:t>
            </a:r>
            <a:r>
              <a:rPr lang="en-US" sz="2400" b="1" u="none" strike="noStrike" cap="all">
                <a:solidFill>
                  <a:schemeClr val="dk2"/>
                </a:solidFill>
                <a:effectLst/>
                <a:uFillTx/>
                <a:latin typeface="Calibri"/>
                <a:ea typeface="Calibri"/>
              </a:rPr>
              <a:t> </a:t>
            </a:r>
            <a:r>
              <a:rPr lang="en-US" sz="2400" b="1" u="none" strike="noStrike">
                <a:solidFill>
                  <a:schemeClr val="dk2"/>
                </a:solidFill>
                <a:effectLst/>
                <a:uFillTx/>
                <a:latin typeface="Calibri"/>
                <a:ea typeface="Calibri"/>
              </a:rPr>
              <a:t>e</a:t>
            </a:r>
            <a:r>
              <a:rPr lang="en-US" sz="2400" b="1" u="none" strike="noStrike" cap="all">
                <a:solidFill>
                  <a:schemeClr val="dk2"/>
                </a:solidFill>
                <a:effectLst/>
                <a:uFillTx/>
                <a:latin typeface="Calibri"/>
                <a:ea typeface="Calibri"/>
              </a:rPr>
              <a:t>&lt;20 M</a:t>
            </a:r>
            <a:r>
              <a:rPr lang="en-US" sz="2400" b="1" u="none" strike="noStrike">
                <a:solidFill>
                  <a:schemeClr val="dk2"/>
                </a:solidFill>
                <a:effectLst/>
                <a:uFillTx/>
                <a:latin typeface="Calibri"/>
                <a:ea typeface="Calibri"/>
              </a:rPr>
              <a:t>e</a:t>
            </a:r>
            <a:r>
              <a:rPr lang="en-US" sz="2400" b="1" u="none" strike="noStrike" cap="all">
                <a:solidFill>
                  <a:schemeClr val="dk2"/>
                </a:solidFill>
                <a:effectLst/>
                <a:uFillTx/>
                <a:latin typeface="Calibri"/>
                <a:ea typeface="Calibri"/>
              </a:rPr>
              <a:t>V)</a:t>
            </a:r>
            <a:r>
              <a:rPr lang="en-US" sz="2400" b="1" u="none" strike="noStrike">
                <a:solidFill>
                  <a:schemeClr val="dk2"/>
                </a:solidFill>
                <a:effectLst/>
                <a:uFillTx/>
                <a:latin typeface="Arial"/>
                <a:ea typeface="Calibri"/>
              </a:rPr>
              <a:t>)</a:t>
            </a:r>
            <a:endParaRPr lang="en-US" sz="2400" b="1" u="none" strike="noStrike" cap="all">
              <a:solidFill>
                <a:schemeClr val="dk2"/>
              </a:solidFill>
              <a:effectLst/>
              <a:uFillTx/>
              <a:latin typeface="Arial"/>
            </a:endParaRPr>
          </a:p>
        </p:txBody>
      </p:sp>
      <p:pic>
        <p:nvPicPr>
          <p:cNvPr id="155" name="Grafik 40"/>
          <p:cNvPicPr/>
          <p:nvPr/>
        </p:nvPicPr>
        <p:blipFill>
          <a:blip r:embed="rId1"/>
          <a:stretch/>
        </p:blipFill>
        <p:spPr>
          <a:xfrm>
            <a:off x="4284720" y="1681920"/>
            <a:ext cx="7524000" cy="33800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56" name="Inhaltsplatzhalter 2"/>
          <p:cNvSpPr/>
          <p:nvPr/>
        </p:nvSpPr>
        <p:spPr>
          <a:xfrm>
            <a:off x="425160" y="5801040"/>
            <a:ext cx="5303520" cy="863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t">
            <a:noAutofit/>
          </a:bodyPr>
          <a:p>
            <a:pPr marL="228600" indent="-228600" defTabSz="914400">
              <a:lnSpc>
                <a:spcPct val="114000"/>
              </a:lnSpc>
              <a:spcAft>
                <a:spcPts val="601"/>
              </a:spcAft>
              <a:buClr>
                <a:srgbClr val="000000"/>
              </a:buClr>
              <a:buFont typeface="Calibri"/>
              <a:buChar char="•"/>
            </a:pPr>
            <a:r>
              <a:rPr lang="en-US" sz="2000" b="0" u="none" strike="noStrike">
                <a:solidFill>
                  <a:schemeClr val="dk1"/>
                </a:solidFill>
                <a:effectLst/>
                <a:uFillTx/>
                <a:latin typeface="Calibri"/>
                <a:ea typeface="Calibri"/>
              </a:rPr>
              <a:t>Extraction channels are not considered </a:t>
            </a:r>
            <a:endParaRPr lang="en-US" sz="2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157" name="Grafik 2"/>
          <p:cNvPicPr/>
          <p:nvPr/>
        </p:nvPicPr>
        <p:blipFill>
          <a:blip r:embed="rId2"/>
          <a:stretch/>
        </p:blipFill>
        <p:spPr>
          <a:xfrm>
            <a:off x="110520" y="1124640"/>
            <a:ext cx="4314600" cy="383832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rafik 7"/>
          <p:cNvPicPr/>
          <p:nvPr/>
        </p:nvPicPr>
        <p:blipFill>
          <a:blip r:embed="rId1"/>
          <a:stretch/>
        </p:blipFill>
        <p:spPr>
          <a:xfrm>
            <a:off x="4680000" y="1800000"/>
            <a:ext cx="7199640" cy="35661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59" name="Rectangle: Rounded Corners 13"/>
          <p:cNvSpPr/>
          <p:nvPr/>
        </p:nvSpPr>
        <p:spPr>
          <a:xfrm>
            <a:off x="3647880" y="1859400"/>
            <a:ext cx="2808000" cy="4809600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p>
            <a:pPr algn="ctr" defTabSz="457200">
              <a:lnSpc>
                <a:spcPct val="95000"/>
              </a:lnSpc>
            </a:pP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algn="ctr" defTabSz="457200">
              <a:lnSpc>
                <a:spcPct val="95000"/>
              </a:lnSpc>
            </a:pP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algn="ctr" defTabSz="457200">
              <a:lnSpc>
                <a:spcPct val="95000"/>
              </a:lnSpc>
            </a:pP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algn="ctr" defTabSz="457200">
              <a:lnSpc>
                <a:spcPct val="95000"/>
              </a:lnSpc>
            </a:pP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algn="ctr" defTabSz="457200">
              <a:lnSpc>
                <a:spcPct val="95000"/>
              </a:lnSpc>
            </a:pP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algn="ctr" defTabSz="457200">
              <a:lnSpc>
                <a:spcPct val="95000"/>
              </a:lnSpc>
            </a:pP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algn="ctr" defTabSz="457200">
              <a:lnSpc>
                <a:spcPct val="95000"/>
              </a:lnSpc>
            </a:pP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457200">
              <a:lnSpc>
                <a:spcPct val="95000"/>
              </a:lnSpc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457200">
              <a:lnSpc>
                <a:spcPct val="95000"/>
              </a:lnSpc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457200">
              <a:lnSpc>
                <a:spcPct val="95000"/>
              </a:lnSpc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457200">
              <a:lnSpc>
                <a:spcPct val="95000"/>
              </a:lnSpc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457200">
              <a:lnSpc>
                <a:spcPct val="95000"/>
              </a:lnSpc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85840" indent="-285840" defTabSz="457200">
              <a:lnSpc>
                <a:spcPct val="95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Calibri"/>
                <a:ea typeface="Calibri"/>
              </a:rPr>
              <a:t>Larger deviations 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85840" indent="-285840" defTabSz="457200">
              <a:lnSpc>
                <a:spcPct val="95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Calibri"/>
                <a:ea typeface="Calibri"/>
              </a:rPr>
              <a:t>Strong influence of scattered neutrons in experimental hall 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60" name="Grafik 10"/>
          <p:cNvSpPr/>
          <p:nvPr/>
        </p:nvSpPr>
        <p:spPr>
          <a:xfrm rot="1800000">
            <a:off x="721800" y="1567080"/>
            <a:ext cx="3695400" cy="3623760"/>
          </a:xfrm>
          <a:prstGeom prst="roundRect">
            <a:avLst>
              <a:gd name="adj" fmla="val 16667"/>
            </a:avLst>
          </a:prstGeom>
          <a:blipFill rotWithShape="0">
            <a:blip r:embed="rId2"/>
            <a:srcRect/>
            <a:stretch/>
          </a:blipFill>
          <a:ln w="76200">
            <a:solidFill>
              <a:srgbClr val="FAB45A">
                <a:lumMod val="75000"/>
              </a:srgbClr>
            </a:solidFill>
            <a:round/>
          </a:ln>
          <a:effectLst>
            <a:outerShdw algn="tl" blurRad="152280" dir="868217" dist="11525" kx="110000" ky="200000" rotWithShape="0" sy="9800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dir="t" rig="threePt"/>
          </a:scene3d>
          <a:sp3d contourW="6350" prstMaterial="matte">
            <a:bevelT w="101600" h="101600"/>
            <a:contourClr>
              <a:srgbClr val="969696"/>
            </a:contourClr>
          </a:sp3d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t">
            <a:noAutofit/>
          </a:bodyPr>
          <a:p>
            <a:endParaRPr lang="en-US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61" name="PlaceHolder 1"/>
          <p:cNvSpPr>
            <a:spLocks noGrp="1"/>
          </p:cNvSpPr>
          <p:nvPr>
            <p:ph type="title"/>
          </p:nvPr>
        </p:nvSpPr>
        <p:spPr>
          <a:xfrm>
            <a:off x="360000" y="324000"/>
            <a:ext cx="11448720" cy="1124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p>
            <a:pPr indent="0" algn="l" defTabSz="914400">
              <a:lnSpc>
                <a:spcPct val="114000"/>
              </a:lnSpc>
              <a:buNone/>
            </a:pPr>
            <a:r>
              <a:rPr lang="en-US" sz="2400" b="1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Comparison with the measured dose rate</a:t>
            </a:r>
            <a:endParaRPr lang="en-US" sz="2400" b="1" u="none" strike="noStrike" cap="all">
              <a:solidFill>
                <a:schemeClr val="dk2"/>
              </a:solidFill>
              <a:effectLst/>
              <a:uFillTx/>
              <a:latin typeface="Arial"/>
            </a:endParaRPr>
          </a:p>
        </p:txBody>
      </p:sp>
      <p:cxnSp>
        <p:nvCxnSpPr>
          <p:cNvPr id="162" name="Gerader Verbinder 3"/>
          <p:cNvCxnSpPr/>
          <p:nvPr/>
        </p:nvCxnSpPr>
        <p:spPr>
          <a:xfrm>
            <a:off x="5148000" y="3312000"/>
            <a:ext cx="6660360" cy="360"/>
          </a:xfrm>
          <a:prstGeom prst="straightConnector1">
            <a:avLst/>
          </a:prstGeom>
          <a:ln w="19050">
            <a:solidFill>
              <a:srgbClr val="EB5F73"/>
            </a:solidFill>
            <a:prstDash val="dash"/>
            <a:round/>
          </a:ln>
        </p:spPr>
      </p:cxnSp>
      <p:sp>
        <p:nvSpPr>
          <p:cNvPr id="163" name="TextBox 5"/>
          <p:cNvSpPr/>
          <p:nvPr/>
        </p:nvSpPr>
        <p:spPr>
          <a:xfrm>
            <a:off x="4943880" y="1263960"/>
            <a:ext cx="7416360" cy="36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t">
            <a:spAutoFit/>
          </a:bodyPr>
          <a:p>
            <a:pPr marL="285840" indent="-285840" defTabSz="457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Good overall agreement between measurement and simulation 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64" name="Rectangle: Rounded Corners 12"/>
          <p:cNvSpPr/>
          <p:nvPr/>
        </p:nvSpPr>
        <p:spPr>
          <a:xfrm>
            <a:off x="6510240" y="3141000"/>
            <a:ext cx="3402000" cy="3566160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p>
            <a:pPr algn="ctr" defTabSz="457200">
              <a:lnSpc>
                <a:spcPct val="95000"/>
              </a:lnSpc>
            </a:pP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algn="ctr" defTabSz="457200">
              <a:lnSpc>
                <a:spcPct val="95000"/>
              </a:lnSpc>
            </a:pP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algn="ctr" defTabSz="457200">
              <a:lnSpc>
                <a:spcPct val="95000"/>
              </a:lnSpc>
            </a:pP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algn="ctr" defTabSz="457200">
              <a:lnSpc>
                <a:spcPct val="95000"/>
              </a:lnSpc>
            </a:pP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algn="ctr" defTabSz="457200">
              <a:lnSpc>
                <a:spcPct val="95000"/>
              </a:lnSpc>
            </a:pP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algn="ctr" defTabSz="457200">
              <a:lnSpc>
                <a:spcPct val="95000"/>
              </a:lnSpc>
            </a:pP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algn="ctr" defTabSz="457200">
              <a:lnSpc>
                <a:spcPct val="95000"/>
              </a:lnSpc>
            </a:pP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85840" indent="-285840" defTabSz="457200">
              <a:lnSpc>
                <a:spcPct val="95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Calibri"/>
                <a:ea typeface="Calibri"/>
              </a:rPr>
              <a:t>Better agreement 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85840" indent="-285840" defTabSz="457200">
              <a:lnSpc>
                <a:spcPct val="95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Calibri"/>
                <a:ea typeface="Calibri"/>
              </a:rPr>
              <a:t>Dominated by shielding attenuation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85840" indent="-285840" defTabSz="457200">
              <a:lnSpc>
                <a:spcPct val="95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Calibri"/>
                <a:ea typeface="Calibri"/>
              </a:rPr>
              <a:t>More stable prediction 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" name="Gruppieren 23"/>
          <p:cNvGrpSpPr/>
          <p:nvPr/>
        </p:nvGrpSpPr>
        <p:grpSpPr>
          <a:xfrm>
            <a:off x="384120" y="1668600"/>
            <a:ext cx="5452200" cy="3286800"/>
            <a:chOff x="384120" y="1668600"/>
            <a:chExt cx="5452200" cy="3286800"/>
          </a:xfrm>
        </p:grpSpPr>
        <p:pic>
          <p:nvPicPr>
            <p:cNvPr id="166" name="Grafik 6"/>
            <p:cNvPicPr/>
            <p:nvPr/>
          </p:nvPicPr>
          <p:blipFill>
            <a:blip r:embed="rId1"/>
            <a:stretch/>
          </p:blipFill>
          <p:spPr>
            <a:xfrm>
              <a:off x="384120" y="1668600"/>
              <a:ext cx="5452200" cy="328680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167" name="Textfeld 2"/>
            <p:cNvSpPr/>
            <p:nvPr/>
          </p:nvSpPr>
          <p:spPr>
            <a:xfrm>
              <a:off x="1222200" y="2420280"/>
              <a:ext cx="647640" cy="28764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36000" tIns="36000" rIns="36000" bIns="36000" anchor="t">
              <a:spAutoFit/>
            </a:bodyPr>
            <a:p>
              <a:pPr algn="ctr" defTabSz="457200">
                <a:lnSpc>
                  <a:spcPct val="100000"/>
                </a:lnSpc>
              </a:pPr>
              <a:r>
                <a:rPr lang="en-US" sz="1400" b="0" u="none" strike="noStrike">
                  <a:solidFill>
                    <a:schemeClr val="dk1"/>
                  </a:solidFill>
                  <a:effectLst/>
                  <a:uFillTx/>
                  <a:latin typeface="Calibri"/>
                  <a:ea typeface="Calibri"/>
                </a:rPr>
                <a:t>S-1(H)</a:t>
              </a:r>
              <a:endParaRPr lang="en-US" sz="14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8" name="Textfeld 4"/>
            <p:cNvSpPr/>
            <p:nvPr/>
          </p:nvSpPr>
          <p:spPr>
            <a:xfrm>
              <a:off x="1181880" y="4437000"/>
              <a:ext cx="647640" cy="28764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36000" tIns="36000" rIns="36000" bIns="36000" anchor="t">
              <a:spAutoFit/>
            </a:bodyPr>
            <a:p>
              <a:pPr algn="ctr" defTabSz="457200">
                <a:lnSpc>
                  <a:spcPct val="100000"/>
                </a:lnSpc>
              </a:pPr>
              <a:r>
                <a:rPr lang="en-US" sz="1400" b="0" u="none" strike="noStrike">
                  <a:solidFill>
                    <a:schemeClr val="dk1"/>
                  </a:solidFill>
                  <a:effectLst/>
                  <a:uFillTx/>
                  <a:latin typeface="Calibri"/>
                  <a:ea typeface="Calibri"/>
                </a:rPr>
                <a:t>S-1(L)</a:t>
              </a:r>
              <a:endParaRPr lang="en-US" sz="14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9" name="Textfeld 7"/>
            <p:cNvSpPr/>
            <p:nvPr/>
          </p:nvSpPr>
          <p:spPr>
            <a:xfrm>
              <a:off x="1991520" y="1917000"/>
              <a:ext cx="431640" cy="28764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36000" tIns="36000" rIns="36000" bIns="36000" anchor="t">
              <a:spAutoFit/>
            </a:bodyPr>
            <a:p>
              <a:pPr algn="ctr" defTabSz="457200">
                <a:lnSpc>
                  <a:spcPct val="100000"/>
                </a:lnSpc>
              </a:pPr>
              <a:r>
                <a:rPr lang="en-US" sz="1400" b="0" u="none" strike="noStrike">
                  <a:solidFill>
                    <a:schemeClr val="dk1"/>
                  </a:solidFill>
                  <a:effectLst/>
                  <a:uFillTx/>
                  <a:latin typeface="Calibri"/>
                  <a:ea typeface="Calibri"/>
                </a:rPr>
                <a:t>T-4</a:t>
              </a:r>
              <a:endParaRPr lang="en-US" sz="14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cxnSp>
          <p:nvCxnSpPr>
            <p:cNvPr id="170" name="Gerade Verbindung mit Pfeil 9"/>
            <p:cNvCxnSpPr>
              <a:stCxn id="167" idx="2"/>
            </p:cNvCxnSpPr>
            <p:nvPr/>
          </p:nvCxnSpPr>
          <p:spPr>
            <a:xfrm>
              <a:off x="1545840" y="2707920"/>
              <a:ext cx="284040" cy="313920"/>
            </a:xfrm>
            <a:prstGeom prst="straightConnector1">
              <a:avLst/>
            </a:prstGeom>
            <a:ln w="19050">
              <a:solidFill>
                <a:srgbClr val="023D6B"/>
              </a:solidFill>
              <a:round/>
              <a:tailEnd len="med" type="arrow" w="med"/>
            </a:ln>
          </p:spPr>
        </p:cxnSp>
        <p:cxnSp>
          <p:nvCxnSpPr>
            <p:cNvPr id="171" name="Gerade Verbindung mit Pfeil 13"/>
            <p:cNvCxnSpPr>
              <a:stCxn id="168" idx="0"/>
            </p:cNvCxnSpPr>
            <p:nvPr/>
          </p:nvCxnSpPr>
          <p:spPr>
            <a:xfrm flipV="1">
              <a:off x="1505520" y="4149360"/>
              <a:ext cx="324360" cy="288000"/>
            </a:xfrm>
            <a:prstGeom prst="straightConnector1">
              <a:avLst/>
            </a:prstGeom>
            <a:ln w="19050">
              <a:solidFill>
                <a:srgbClr val="FFFFFF"/>
              </a:solidFill>
              <a:round/>
              <a:tailEnd len="med" type="arrow" w="med"/>
            </a:ln>
          </p:spPr>
        </p:cxnSp>
        <p:cxnSp>
          <p:nvCxnSpPr>
            <p:cNvPr id="172" name="Gerade Verbindung mit Pfeil 19"/>
            <p:cNvCxnSpPr>
              <a:stCxn id="169" idx="2"/>
            </p:cNvCxnSpPr>
            <p:nvPr/>
          </p:nvCxnSpPr>
          <p:spPr>
            <a:xfrm flipH="1">
              <a:off x="2135520" y="2204640"/>
              <a:ext cx="72000" cy="215640"/>
            </a:xfrm>
            <a:prstGeom prst="straightConnector1">
              <a:avLst/>
            </a:prstGeom>
            <a:ln w="19050">
              <a:solidFill>
                <a:srgbClr val="023D6B"/>
              </a:solidFill>
              <a:round/>
              <a:tailEnd len="med" type="arrow" w="med"/>
            </a:ln>
          </p:spPr>
        </p:cxnSp>
      </p:grpSp>
      <p:pic>
        <p:nvPicPr>
          <p:cNvPr id="173" name="Grafik 25"/>
          <p:cNvPicPr/>
          <p:nvPr/>
        </p:nvPicPr>
        <p:blipFill>
          <a:blip r:embed="rId2"/>
          <a:stretch/>
        </p:blipFill>
        <p:spPr>
          <a:xfrm>
            <a:off x="4680000" y="1800000"/>
            <a:ext cx="7199640" cy="35661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74" name="PlaceHolder 1"/>
          <p:cNvSpPr>
            <a:spLocks noGrp="1"/>
          </p:cNvSpPr>
          <p:nvPr>
            <p:ph type="title"/>
          </p:nvPr>
        </p:nvSpPr>
        <p:spPr>
          <a:xfrm>
            <a:off x="360000" y="324000"/>
            <a:ext cx="11448720" cy="1124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p>
            <a:pPr indent="0" algn="l" defTabSz="914400">
              <a:lnSpc>
                <a:spcPct val="114000"/>
              </a:lnSpc>
              <a:buNone/>
            </a:pPr>
            <a:r>
              <a:rPr lang="en-US" sz="2400" b="1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Comparison with the measured dose rate - 1</a:t>
            </a:r>
            <a:endParaRPr lang="en-US" sz="2400" b="1" u="none" strike="noStrike" cap="all">
              <a:solidFill>
                <a:schemeClr val="dk2"/>
              </a:solidFill>
              <a:effectLst/>
              <a:uFillTx/>
              <a:latin typeface="Arial"/>
            </a:endParaRPr>
          </a:p>
        </p:txBody>
      </p:sp>
      <p:cxnSp>
        <p:nvCxnSpPr>
          <p:cNvPr id="175" name="Gerader Verbinder 3"/>
          <p:cNvCxnSpPr/>
          <p:nvPr/>
        </p:nvCxnSpPr>
        <p:spPr>
          <a:xfrm>
            <a:off x="5148000" y="3312000"/>
            <a:ext cx="6660360" cy="360"/>
          </a:xfrm>
          <a:prstGeom prst="straightConnector1">
            <a:avLst/>
          </a:prstGeom>
          <a:ln w="19050">
            <a:solidFill>
              <a:srgbClr val="EB5F73"/>
            </a:solidFill>
            <a:prstDash val="dash"/>
            <a:round/>
          </a:ln>
        </p:spPr>
      </p:cxnSp>
      <p:sp>
        <p:nvSpPr>
          <p:cNvPr id="176" name="TextBox 8"/>
          <p:cNvSpPr/>
          <p:nvPr/>
        </p:nvSpPr>
        <p:spPr>
          <a:xfrm>
            <a:off x="335520" y="5541840"/>
            <a:ext cx="6095520" cy="1199880"/>
          </a:xfrm>
          <a:prstGeom prst="rect">
            <a:avLst/>
          </a:prstGeom>
          <a:solidFill>
            <a:schemeClr val="bg1"/>
          </a:solidFill>
          <a:ln w="28575">
            <a:solidFill>
              <a:srgbClr val="ADBDE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lang="en-US" sz="1800" b="1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Uncertainty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85840" indent="-285840" defTabSz="457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Proton beam profile: </a:t>
            </a:r>
            <a:br>
              <a:rPr sz="1800"/>
            </a:b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Small deviations → significant increase in dose rate 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85840" indent="-285840" defTabSz="457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Beam losses can lead to higher-than-predicted values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/>
          </p:cNvSpPr>
          <p:nvPr>
            <p:ph type="title"/>
          </p:nvPr>
        </p:nvSpPr>
        <p:spPr>
          <a:xfrm>
            <a:off x="360000" y="324000"/>
            <a:ext cx="11448720" cy="1124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p>
            <a:pPr indent="0" algn="l" defTabSz="914400">
              <a:lnSpc>
                <a:spcPct val="114000"/>
              </a:lnSpc>
              <a:buNone/>
            </a:pPr>
            <a:r>
              <a:rPr lang="en-US" sz="2400" b="1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Analysis of deviations</a:t>
            </a:r>
            <a:br>
              <a:rPr sz="2400"/>
            </a:br>
            <a:r>
              <a:rPr lang="en-US" sz="2400" b="1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- Beam profile with Gaussian distribution</a:t>
            </a:r>
            <a:endParaRPr lang="en-US" sz="2400" b="1" u="none" strike="noStrike" cap="all">
              <a:solidFill>
                <a:schemeClr val="dk2"/>
              </a:solidFill>
              <a:effectLst/>
              <a:uFillTx/>
              <a:latin typeface="Arial"/>
            </a:endParaRPr>
          </a:p>
        </p:txBody>
      </p:sp>
      <p:graphicFrame>
        <p:nvGraphicFramePr>
          <p:cNvPr id="178" name="Tabelle 24"/>
          <p:cNvGraphicFramePr/>
          <p:nvPr/>
        </p:nvGraphicFramePr>
        <p:xfrm>
          <a:off x="767520" y="1211400"/>
          <a:ext cx="5442840" cy="2264400"/>
        </p:xfrm>
        <a:graphic>
          <a:graphicData uri="http://schemas.openxmlformats.org/drawingml/2006/table">
            <a:tbl>
              <a:tblPr/>
              <a:tblGrid>
                <a:gridCol w="1425960"/>
                <a:gridCol w="1658880"/>
                <a:gridCol w="2358000"/>
              </a:tblGrid>
              <a:tr h="304560">
                <a:tc>
                  <a:txBody>
                    <a:bodyPr anchor="ctr">
                      <a:noAutofit/>
                    </a:bodyPr>
                    <a:p>
                      <a:endParaRPr lang="en-US" sz="1400" b="1" u="none" strike="noStrike">
                        <a:solidFill>
                          <a:schemeClr val="dk1"/>
                        </a:solidFill>
                        <a:effectLst/>
                        <a:uFillTx/>
                        <a:latin typeface="Calibri"/>
                        <a:ea typeface="Calibri"/>
                      </a:endParaRPr>
                    </a:p>
                  </a:txBody>
                  <a:tcPr anchor="ctr" marL="91440" marR="91440" marT="45720" marB="45720">
                    <a:lnL w="6480">
                      <a:solidFill>
                        <a:srgbClr val="ADBDE3"/>
                      </a:solidFill>
                      <a:prstDash val="solid"/>
                    </a:lnL>
                    <a:lnR w="6480">
                      <a:solidFill>
                        <a:srgbClr val="ADBDE3"/>
                      </a:solidFill>
                      <a:prstDash val="solid"/>
                    </a:lnR>
                    <a:lnT w="6480">
                      <a:solidFill>
                        <a:srgbClr val="ADBDE3"/>
                      </a:solidFill>
                      <a:prstDash val="solid"/>
                    </a:lnT>
                    <a:lnB w="6480">
                      <a:solidFill>
                        <a:srgbClr val="ADBDE3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n-US" sz="1400" b="1" u="none" strike="noStrike">
                          <a:solidFill>
                            <a:schemeClr val="lt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Homogenous Beam</a:t>
                      </a:r>
                      <a:endParaRPr lang="en-US" sz="1400" b="0" u="none" strike="noStrike">
                        <a:solidFill>
                          <a:srgbClr val="FFFFFF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ctr" marL="91440" marR="91440" marT="45720" marB="45720">
                    <a:lnL w="6480">
                      <a:solidFill>
                        <a:srgbClr val="ADBDE3"/>
                      </a:solidFill>
                      <a:prstDash val="solid"/>
                    </a:lnL>
                    <a:lnR w="6480">
                      <a:solidFill>
                        <a:srgbClr val="ADBDE3"/>
                      </a:solidFill>
                      <a:prstDash val="solid"/>
                    </a:lnR>
                    <a:lnT w="6480">
                      <a:solidFill>
                        <a:srgbClr val="ADBDE3"/>
                      </a:solidFill>
                      <a:prstDash val="solid"/>
                    </a:lnT>
                    <a:lnB w="6480">
                      <a:solidFill>
                        <a:srgbClr val="ADBDE3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n-US" sz="1400" b="1" u="none" strike="noStrike">
                          <a:solidFill>
                            <a:schemeClr val="lt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Assumed Gaussian Beam</a:t>
                      </a:r>
                      <a:endParaRPr lang="en-US" sz="1400" b="0" u="none" strike="noStrike">
                        <a:solidFill>
                          <a:srgbClr val="FFFFFF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ctr" marL="91440" marR="91440" marT="45720" marB="45720">
                    <a:lnL w="6480">
                      <a:solidFill>
                        <a:srgbClr val="ADBDE3"/>
                      </a:solidFill>
                      <a:prstDash val="solid"/>
                    </a:lnL>
                    <a:lnR w="6480">
                      <a:solidFill>
                        <a:srgbClr val="ADBDE3"/>
                      </a:solidFill>
                      <a:prstDash val="solid"/>
                    </a:lnR>
                    <a:lnT w="6480">
                      <a:solidFill>
                        <a:srgbClr val="ADBDE3"/>
                      </a:solidFill>
                      <a:prstDash val="solid"/>
                    </a:lnT>
                    <a:lnB w="6480">
                      <a:solidFill>
                        <a:srgbClr val="ADBDE3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</a:tr>
              <a:tr h="408960"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n-US" sz="14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Shape</a:t>
                      </a:r>
                      <a:endParaRPr lang="en-US" sz="14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ctr" marL="91440" marR="91440" marT="45720" marB="45720">
                    <a:lnL w="6480">
                      <a:solidFill>
                        <a:srgbClr val="ADBDE3"/>
                      </a:solidFill>
                      <a:prstDash val="solid"/>
                    </a:lnL>
                    <a:lnR w="6480">
                      <a:solidFill>
                        <a:srgbClr val="ADBDE3"/>
                      </a:solidFill>
                      <a:prstDash val="solid"/>
                    </a:lnR>
                    <a:lnT w="6480">
                      <a:solidFill>
                        <a:srgbClr val="ADBDE3"/>
                      </a:solidFill>
                      <a:prstDash val="solid"/>
                    </a:lnT>
                    <a:lnB w="6480">
                      <a:solidFill>
                        <a:srgbClr val="ADBDE3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n-US" sz="14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Uniform rectangle</a:t>
                      </a:r>
                      <a:endParaRPr lang="en-US" sz="14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ctr" marL="91440" marR="91440" marT="45720" marB="45720">
                    <a:lnL w="6480">
                      <a:solidFill>
                        <a:srgbClr val="ADBDE3"/>
                      </a:solidFill>
                      <a:prstDash val="solid"/>
                    </a:lnL>
                    <a:lnR w="6480">
                      <a:solidFill>
                        <a:srgbClr val="ADBDE3"/>
                      </a:solidFill>
                      <a:prstDash val="solid"/>
                    </a:lnR>
                    <a:lnT w="6480">
                      <a:solidFill>
                        <a:srgbClr val="ADBDE3"/>
                      </a:solidFill>
                      <a:prstDash val="solid"/>
                    </a:lnT>
                    <a:lnB w="6480">
                      <a:solidFill>
                        <a:srgbClr val="ADBDE3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n-US" sz="14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Gaussian distribution</a:t>
                      </a:r>
                      <a:endParaRPr lang="en-US" sz="14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ctr" marL="91440" marR="91440" marT="45720" marB="45720">
                    <a:lnL w="6480">
                      <a:solidFill>
                        <a:srgbClr val="ADBDE3"/>
                      </a:solidFill>
                      <a:prstDash val="solid"/>
                    </a:lnL>
                    <a:lnR w="6480">
                      <a:solidFill>
                        <a:srgbClr val="ADBDE3"/>
                      </a:solidFill>
                      <a:prstDash val="solid"/>
                    </a:lnR>
                    <a:lnT w="6480">
                      <a:solidFill>
                        <a:srgbClr val="ADBDE3"/>
                      </a:solidFill>
                      <a:prstDash val="solid"/>
                    </a:lnT>
                    <a:lnB w="6480">
                      <a:solidFill>
                        <a:srgbClr val="ADBDE3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</a:tr>
              <a:tr h="304560"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n-US" sz="14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Horizontal range</a:t>
                      </a:r>
                      <a:endParaRPr lang="en-US" sz="14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ctr" marL="91440" marR="91440" marT="45720" marB="45720">
                    <a:lnL w="6480">
                      <a:solidFill>
                        <a:srgbClr val="ADBDE3"/>
                      </a:solidFill>
                      <a:prstDash val="solid"/>
                    </a:lnL>
                    <a:lnR w="6480">
                      <a:solidFill>
                        <a:srgbClr val="ADBDE3"/>
                      </a:solidFill>
                      <a:prstDash val="solid"/>
                    </a:lnR>
                    <a:lnT w="6480">
                      <a:solidFill>
                        <a:srgbClr val="ADBDE3"/>
                      </a:solidFill>
                      <a:prstDash val="solid"/>
                    </a:lnT>
                    <a:lnB w="6480">
                      <a:solidFill>
                        <a:srgbClr val="ADBDE3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endParaRPr lang="en-US" sz="1800" b="0" u="none" strike="noStrike">
                        <a:solidFill>
                          <a:schemeClr val="dk1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ctr" marL="91440" marR="91440" marT="45720" marB="45720">
                    <a:lnL w="6480">
                      <a:solidFill>
                        <a:srgbClr val="ADBDE3"/>
                      </a:solidFill>
                      <a:prstDash val="solid"/>
                    </a:lnL>
                    <a:lnR w="6480">
                      <a:solidFill>
                        <a:srgbClr val="ADBDE3"/>
                      </a:solidFill>
                      <a:prstDash val="solid"/>
                    </a:lnR>
                    <a:lnT w="6480">
                      <a:solidFill>
                        <a:srgbClr val="ADBDE3"/>
                      </a:solidFill>
                      <a:prstDash val="solid"/>
                    </a:lnT>
                    <a:lnB w="6480">
                      <a:solidFill>
                        <a:srgbClr val="ADBDE3"/>
                      </a:solidFill>
                      <a:prstDash val="solid"/>
                    </a:lnB>
                    <a:solidFill>
                      <a:srgbClr val="D0D9EF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endParaRPr lang="en-US" sz="1800" b="0" u="none" strike="noStrike">
                        <a:solidFill>
                          <a:schemeClr val="dk1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ctr" marL="91440" marR="91440" marT="45720" marB="45720">
                    <a:lnL w="6480">
                      <a:solidFill>
                        <a:srgbClr val="ADBDE3"/>
                      </a:solidFill>
                      <a:prstDash val="solid"/>
                    </a:lnL>
                    <a:lnR w="6480">
                      <a:solidFill>
                        <a:srgbClr val="ADBDE3"/>
                      </a:solidFill>
                      <a:prstDash val="solid"/>
                    </a:lnR>
                    <a:lnT w="6480">
                      <a:solidFill>
                        <a:srgbClr val="ADBDE3"/>
                      </a:solidFill>
                      <a:prstDash val="solid"/>
                    </a:lnT>
                    <a:lnB w="6480">
                      <a:solidFill>
                        <a:srgbClr val="ADBDE3"/>
                      </a:solidFill>
                      <a:prstDash val="solid"/>
                    </a:lnB>
                    <a:solidFill>
                      <a:srgbClr val="D0D9EF"/>
                    </a:solidFill>
                  </a:tcPr>
                </a:tc>
              </a:tr>
              <a:tr h="304560"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n-US" sz="14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Vertical range</a:t>
                      </a:r>
                      <a:endParaRPr lang="en-US" sz="14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ctr" marL="91440" marR="91440" marT="45720" marB="45720">
                    <a:lnL w="6480">
                      <a:solidFill>
                        <a:srgbClr val="ADBDE3"/>
                      </a:solidFill>
                      <a:prstDash val="solid"/>
                    </a:lnL>
                    <a:lnR w="6480">
                      <a:solidFill>
                        <a:srgbClr val="ADBDE3"/>
                      </a:solidFill>
                      <a:prstDash val="solid"/>
                    </a:lnR>
                    <a:lnT w="6480">
                      <a:solidFill>
                        <a:srgbClr val="ADBDE3"/>
                      </a:solidFill>
                      <a:prstDash val="solid"/>
                    </a:lnT>
                    <a:lnB w="6480">
                      <a:solidFill>
                        <a:srgbClr val="ADBDE3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endParaRPr lang="en-US" sz="1800" b="0" u="none" strike="noStrike">
                        <a:solidFill>
                          <a:schemeClr val="dk1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ctr" marL="91440" marR="91440" marT="45720" marB="45720">
                    <a:lnL w="6480">
                      <a:solidFill>
                        <a:srgbClr val="ADBDE3"/>
                      </a:solidFill>
                      <a:prstDash val="solid"/>
                    </a:lnL>
                    <a:lnR w="6480">
                      <a:solidFill>
                        <a:srgbClr val="ADBDE3"/>
                      </a:solidFill>
                      <a:prstDash val="solid"/>
                    </a:lnR>
                    <a:lnT w="6480">
                      <a:solidFill>
                        <a:srgbClr val="ADBDE3"/>
                      </a:solidFill>
                      <a:prstDash val="solid"/>
                    </a:lnT>
                    <a:lnB w="6480">
                      <a:solidFill>
                        <a:srgbClr val="ADBDE3"/>
                      </a:solidFill>
                      <a:prstDash val="solid"/>
                    </a:lnB>
                    <a:solidFill>
                      <a:srgbClr val="D0D9EF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endParaRPr lang="en-US" sz="1800" b="0" u="none" strike="noStrike">
                        <a:solidFill>
                          <a:schemeClr val="dk1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ctr" marL="91440" marR="91440" marT="45720" marB="45720">
                    <a:lnL w="6480">
                      <a:solidFill>
                        <a:srgbClr val="ADBDE3"/>
                      </a:solidFill>
                      <a:prstDash val="solid"/>
                    </a:lnL>
                    <a:lnR w="6480">
                      <a:solidFill>
                        <a:srgbClr val="ADBDE3"/>
                      </a:solidFill>
                      <a:prstDash val="solid"/>
                    </a:lnR>
                    <a:lnT w="6480">
                      <a:solidFill>
                        <a:srgbClr val="ADBDE3"/>
                      </a:solidFill>
                      <a:prstDash val="solid"/>
                    </a:lnT>
                    <a:lnB w="6480">
                      <a:solidFill>
                        <a:srgbClr val="ADBDE3"/>
                      </a:solidFill>
                      <a:prstDash val="solid"/>
                    </a:lnB>
                    <a:solidFill>
                      <a:srgbClr val="D0D9EF"/>
                    </a:solidFill>
                  </a:tcPr>
                </a:tc>
              </a:tr>
              <a:tr h="408960"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n-US" sz="14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Angular spread</a:t>
                      </a:r>
                      <a:endParaRPr lang="en-US" sz="14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ctr" marL="91440" marR="91440" marT="45720" marB="45720">
                    <a:lnL w="6480">
                      <a:solidFill>
                        <a:srgbClr val="ADBDE3"/>
                      </a:solidFill>
                      <a:prstDash val="solid"/>
                    </a:lnL>
                    <a:lnR w="6480">
                      <a:solidFill>
                        <a:srgbClr val="ADBDE3"/>
                      </a:solidFill>
                      <a:prstDash val="solid"/>
                    </a:lnR>
                    <a:lnT w="6480">
                      <a:solidFill>
                        <a:srgbClr val="ADBDE3"/>
                      </a:solidFill>
                      <a:prstDash val="solid"/>
                    </a:lnT>
                    <a:lnB w="6480">
                      <a:solidFill>
                        <a:srgbClr val="ADBDE3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n-US" sz="14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None (parallel)</a:t>
                      </a:r>
                      <a:endParaRPr lang="en-US" sz="14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ctr" marL="91440" marR="91440" marT="45720" marB="45720">
                    <a:lnL w="6480">
                      <a:solidFill>
                        <a:srgbClr val="ADBDE3"/>
                      </a:solidFill>
                      <a:prstDash val="solid"/>
                    </a:lnL>
                    <a:lnR w="6480">
                      <a:solidFill>
                        <a:srgbClr val="ADBDE3"/>
                      </a:solidFill>
                      <a:prstDash val="solid"/>
                    </a:lnR>
                    <a:lnT w="6480">
                      <a:solidFill>
                        <a:srgbClr val="ADBDE3"/>
                      </a:solidFill>
                      <a:prstDash val="solid"/>
                    </a:lnT>
                    <a:lnB w="6480">
                      <a:solidFill>
                        <a:srgbClr val="ADBDE3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endParaRPr lang="en-US" sz="1800" b="0" u="none" strike="noStrike">
                        <a:solidFill>
                          <a:schemeClr val="dk1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ctr" marL="91440" marR="91440" marT="45720" marB="45720">
                    <a:lnL w="6480">
                      <a:solidFill>
                        <a:srgbClr val="ADBDE3"/>
                      </a:solidFill>
                      <a:prstDash val="solid"/>
                    </a:lnL>
                    <a:lnR w="6480">
                      <a:solidFill>
                        <a:srgbClr val="ADBDE3"/>
                      </a:solidFill>
                      <a:prstDash val="solid"/>
                    </a:lnR>
                    <a:lnT w="6480">
                      <a:solidFill>
                        <a:srgbClr val="ADBDE3"/>
                      </a:solidFill>
                      <a:prstDash val="solid"/>
                    </a:lnT>
                    <a:lnB w="6480">
                      <a:solidFill>
                        <a:srgbClr val="ADBDE3"/>
                      </a:solidFill>
                      <a:prstDash val="solid"/>
                    </a:lnB>
                    <a:solidFill>
                      <a:srgbClr val="D0D9EF"/>
                    </a:solidFill>
                  </a:tcPr>
                </a:tc>
              </a:tr>
              <a:tr h="408960"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n-US" sz="14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Beam spill</a:t>
                      </a:r>
                      <a:endParaRPr lang="en-US" sz="14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ctr" marL="91440" marR="91440" marT="45720" marB="45720">
                    <a:lnL w="6480">
                      <a:solidFill>
                        <a:srgbClr val="ADBDE3"/>
                      </a:solidFill>
                      <a:prstDash val="solid"/>
                    </a:lnL>
                    <a:lnR w="6480">
                      <a:solidFill>
                        <a:srgbClr val="ADBDE3"/>
                      </a:solidFill>
                      <a:prstDash val="solid"/>
                    </a:lnR>
                    <a:lnT w="6480">
                      <a:solidFill>
                        <a:srgbClr val="ADBDE3"/>
                      </a:solidFill>
                      <a:prstDash val="solid"/>
                    </a:lnT>
                    <a:lnB w="6480">
                      <a:solidFill>
                        <a:srgbClr val="ADBDE3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n-US" sz="14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0%</a:t>
                      </a:r>
                      <a:endParaRPr lang="en-US" sz="14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ctr" marL="91440" marR="91440" marT="45720" marB="45720">
                    <a:lnL w="6480">
                      <a:solidFill>
                        <a:srgbClr val="ADBDE3"/>
                      </a:solidFill>
                      <a:prstDash val="solid"/>
                    </a:lnL>
                    <a:lnR w="6480">
                      <a:solidFill>
                        <a:srgbClr val="ADBDE3"/>
                      </a:solidFill>
                      <a:prstDash val="solid"/>
                    </a:lnR>
                    <a:lnT w="6480">
                      <a:solidFill>
                        <a:srgbClr val="ADBDE3"/>
                      </a:solidFill>
                      <a:prstDash val="solid"/>
                    </a:lnT>
                    <a:lnB w="6480">
                      <a:solidFill>
                        <a:srgbClr val="ADBDE3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n-US" sz="14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~2.45% outside ideal area</a:t>
                      </a:r>
                      <a:endParaRPr lang="en-US" sz="14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ctr" marL="91440" marR="91440" marT="45720" marB="45720">
                    <a:lnL w="6480">
                      <a:solidFill>
                        <a:srgbClr val="ADBDE3"/>
                      </a:solidFill>
                      <a:prstDash val="solid"/>
                    </a:lnL>
                    <a:lnR w="6480">
                      <a:solidFill>
                        <a:srgbClr val="ADBDE3"/>
                      </a:solidFill>
                      <a:prstDash val="solid"/>
                    </a:lnR>
                    <a:lnT w="6480">
                      <a:solidFill>
                        <a:srgbClr val="ADBDE3"/>
                      </a:solidFill>
                      <a:prstDash val="solid"/>
                    </a:lnT>
                    <a:lnB w="6480">
                      <a:solidFill>
                        <a:srgbClr val="ADBDE3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sp>
        <p:nvSpPr>
          <p:cNvPr id="179" name="Pfeil: nach rechts 32"/>
          <p:cNvSpPr/>
          <p:nvPr/>
        </p:nvSpPr>
        <p:spPr>
          <a:xfrm>
            <a:off x="2999520" y="4437000"/>
            <a:ext cx="658440" cy="50364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ADBD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p>
            <a:pPr algn="ctr" defTabSz="457200">
              <a:lnSpc>
                <a:spcPct val="95000"/>
              </a:lnSpc>
            </a:pPr>
            <a:endParaRPr lang="en-US" sz="2400" b="0" u="none" strike="noStrik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pic>
        <p:nvPicPr>
          <p:cNvPr id="180" name="Grafik 34"/>
          <p:cNvPicPr/>
          <p:nvPr/>
        </p:nvPicPr>
        <p:blipFill>
          <a:blip r:embed="rId1"/>
          <a:stretch/>
        </p:blipFill>
        <p:spPr>
          <a:xfrm>
            <a:off x="6480000" y="1080000"/>
            <a:ext cx="5039640" cy="24876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81" name="Grafik 36"/>
          <p:cNvPicPr/>
          <p:nvPr/>
        </p:nvPicPr>
        <p:blipFill>
          <a:blip r:embed="rId2"/>
          <a:stretch/>
        </p:blipFill>
        <p:spPr>
          <a:xfrm>
            <a:off x="6480000" y="3600000"/>
            <a:ext cx="5039640" cy="24876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82" name="Grafik 38"/>
          <p:cNvPicPr/>
          <p:nvPr/>
        </p:nvPicPr>
        <p:blipFill>
          <a:blip r:embed="rId3"/>
          <a:stretch/>
        </p:blipFill>
        <p:spPr>
          <a:xfrm>
            <a:off x="360000" y="3600000"/>
            <a:ext cx="2519640" cy="21067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83" name="Grafik 40"/>
          <p:cNvPicPr/>
          <p:nvPr/>
        </p:nvPicPr>
        <p:blipFill>
          <a:blip r:embed="rId4"/>
          <a:stretch/>
        </p:blipFill>
        <p:spPr>
          <a:xfrm>
            <a:off x="3744000" y="3600000"/>
            <a:ext cx="2519640" cy="210312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PlaceHolder 1"/>
          <p:cNvSpPr>
            <a:spLocks noGrp="1"/>
          </p:cNvSpPr>
          <p:nvPr>
            <p:ph type="title"/>
          </p:nvPr>
        </p:nvSpPr>
        <p:spPr>
          <a:xfrm>
            <a:off x="360000" y="324000"/>
            <a:ext cx="11448720" cy="1124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p>
            <a:pPr indent="0" algn="l" defTabSz="914400">
              <a:lnSpc>
                <a:spcPct val="114000"/>
              </a:lnSpc>
              <a:buNone/>
            </a:pPr>
            <a:r>
              <a:rPr lang="en-US" sz="2400" b="1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Comparison with the measured dose rate - 2</a:t>
            </a:r>
            <a:endParaRPr lang="en-US" sz="2400" b="1" u="none" strike="noStrike" cap="all">
              <a:solidFill>
                <a:schemeClr val="dk2"/>
              </a:solidFill>
              <a:effectLst/>
              <a:uFillTx/>
              <a:latin typeface="Arial"/>
            </a:endParaRPr>
          </a:p>
        </p:txBody>
      </p:sp>
      <p:cxnSp>
        <p:nvCxnSpPr>
          <p:cNvPr id="185" name="Gerader Verbinder 3"/>
          <p:cNvCxnSpPr/>
          <p:nvPr/>
        </p:nvCxnSpPr>
        <p:spPr>
          <a:xfrm>
            <a:off x="5112000" y="3348000"/>
            <a:ext cx="6732360" cy="360"/>
          </a:xfrm>
          <a:prstGeom prst="straightConnector1">
            <a:avLst/>
          </a:prstGeom>
          <a:ln w="19050">
            <a:solidFill>
              <a:srgbClr val="EB5F73"/>
            </a:solidFill>
            <a:prstDash val="dash"/>
            <a:round/>
          </a:ln>
        </p:spPr>
      </p:cxnSp>
      <p:grpSp>
        <p:nvGrpSpPr>
          <p:cNvPr id="186" name="Gruppieren 4"/>
          <p:cNvGrpSpPr/>
          <p:nvPr/>
        </p:nvGrpSpPr>
        <p:grpSpPr>
          <a:xfrm>
            <a:off x="384120" y="1668600"/>
            <a:ext cx="5452200" cy="3286800"/>
            <a:chOff x="384120" y="1668600"/>
            <a:chExt cx="5452200" cy="3286800"/>
          </a:xfrm>
        </p:grpSpPr>
        <p:pic>
          <p:nvPicPr>
            <p:cNvPr id="187" name="Grafik 6"/>
            <p:cNvPicPr/>
            <p:nvPr/>
          </p:nvPicPr>
          <p:blipFill>
            <a:blip r:embed="rId1"/>
            <a:stretch/>
          </p:blipFill>
          <p:spPr>
            <a:xfrm>
              <a:off x="384120" y="1668600"/>
              <a:ext cx="5452200" cy="328680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188" name="Textfeld 7"/>
            <p:cNvSpPr/>
            <p:nvPr/>
          </p:nvSpPr>
          <p:spPr>
            <a:xfrm>
              <a:off x="1222200" y="2420280"/>
              <a:ext cx="647640" cy="28764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36000" tIns="36000" rIns="36000" bIns="36000" anchor="t">
              <a:spAutoFit/>
            </a:bodyPr>
            <a:p>
              <a:pPr algn="ctr" defTabSz="457200">
                <a:lnSpc>
                  <a:spcPct val="100000"/>
                </a:lnSpc>
              </a:pPr>
              <a:r>
                <a:rPr lang="en-US" sz="1400" b="0" u="none" strike="noStrike">
                  <a:solidFill>
                    <a:schemeClr val="dk1"/>
                  </a:solidFill>
                  <a:effectLst/>
                  <a:uFillTx/>
                  <a:latin typeface="Calibri"/>
                  <a:ea typeface="Calibri"/>
                </a:rPr>
                <a:t>S-1(H)</a:t>
              </a:r>
              <a:endParaRPr lang="en-US" sz="14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89" name="Textfeld 8"/>
            <p:cNvSpPr/>
            <p:nvPr/>
          </p:nvSpPr>
          <p:spPr>
            <a:xfrm>
              <a:off x="1181880" y="4437000"/>
              <a:ext cx="647640" cy="28764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36000" tIns="36000" rIns="36000" bIns="36000" anchor="t">
              <a:spAutoFit/>
            </a:bodyPr>
            <a:p>
              <a:pPr algn="ctr" defTabSz="457200">
                <a:lnSpc>
                  <a:spcPct val="100000"/>
                </a:lnSpc>
              </a:pPr>
              <a:r>
                <a:rPr lang="en-US" sz="1400" b="0" u="none" strike="noStrike">
                  <a:solidFill>
                    <a:schemeClr val="dk1"/>
                  </a:solidFill>
                  <a:effectLst/>
                  <a:uFillTx/>
                  <a:latin typeface="Calibri"/>
                  <a:ea typeface="Calibri"/>
                </a:rPr>
                <a:t>S-1(L)</a:t>
              </a:r>
              <a:endParaRPr lang="en-US" sz="14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90" name="Textfeld 9"/>
            <p:cNvSpPr/>
            <p:nvPr/>
          </p:nvSpPr>
          <p:spPr>
            <a:xfrm>
              <a:off x="1991520" y="1917000"/>
              <a:ext cx="431640" cy="28764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36000" tIns="36000" rIns="36000" bIns="36000" anchor="t">
              <a:spAutoFit/>
            </a:bodyPr>
            <a:p>
              <a:pPr algn="ctr" defTabSz="457200">
                <a:lnSpc>
                  <a:spcPct val="100000"/>
                </a:lnSpc>
              </a:pPr>
              <a:r>
                <a:rPr lang="en-US" sz="1400" b="0" u="none" strike="noStrike">
                  <a:solidFill>
                    <a:schemeClr val="dk1"/>
                  </a:solidFill>
                  <a:effectLst/>
                  <a:uFillTx/>
                  <a:latin typeface="Calibri"/>
                  <a:ea typeface="Calibri"/>
                </a:rPr>
                <a:t>T-4</a:t>
              </a:r>
              <a:endParaRPr lang="en-US" sz="14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cxnSp>
          <p:nvCxnSpPr>
            <p:cNvPr id="191" name="Gerade Verbindung mit Pfeil 10"/>
            <p:cNvCxnSpPr>
              <a:stCxn id="188" idx="2"/>
            </p:cNvCxnSpPr>
            <p:nvPr/>
          </p:nvCxnSpPr>
          <p:spPr>
            <a:xfrm>
              <a:off x="1545840" y="2707920"/>
              <a:ext cx="284040" cy="313920"/>
            </a:xfrm>
            <a:prstGeom prst="straightConnector1">
              <a:avLst/>
            </a:prstGeom>
            <a:ln w="19050">
              <a:solidFill>
                <a:srgbClr val="023D6B"/>
              </a:solidFill>
              <a:round/>
              <a:tailEnd len="med" type="arrow" w="med"/>
            </a:ln>
          </p:spPr>
        </p:cxnSp>
        <p:cxnSp>
          <p:nvCxnSpPr>
            <p:cNvPr id="192" name="Gerade Verbindung mit Pfeil 11"/>
            <p:cNvCxnSpPr>
              <a:stCxn id="189" idx="0"/>
            </p:cNvCxnSpPr>
            <p:nvPr/>
          </p:nvCxnSpPr>
          <p:spPr>
            <a:xfrm flipV="1">
              <a:off x="1505520" y="4149360"/>
              <a:ext cx="324360" cy="288000"/>
            </a:xfrm>
            <a:prstGeom prst="straightConnector1">
              <a:avLst/>
            </a:prstGeom>
            <a:ln w="19050">
              <a:solidFill>
                <a:srgbClr val="FFFFFF"/>
              </a:solidFill>
              <a:round/>
              <a:tailEnd len="med" type="arrow" w="med"/>
            </a:ln>
          </p:spPr>
        </p:cxnSp>
        <p:cxnSp>
          <p:nvCxnSpPr>
            <p:cNvPr id="193" name="Gerade Verbindung mit Pfeil 13"/>
            <p:cNvCxnSpPr>
              <a:stCxn id="190" idx="2"/>
            </p:cNvCxnSpPr>
            <p:nvPr/>
          </p:nvCxnSpPr>
          <p:spPr>
            <a:xfrm flipH="1">
              <a:off x="2135520" y="2204640"/>
              <a:ext cx="72000" cy="215640"/>
            </a:xfrm>
            <a:prstGeom prst="straightConnector1">
              <a:avLst/>
            </a:prstGeom>
            <a:ln w="19050">
              <a:solidFill>
                <a:srgbClr val="023D6B"/>
              </a:solidFill>
              <a:round/>
              <a:tailEnd len="med" type="arrow" w="med"/>
            </a:ln>
          </p:spPr>
        </p:cxnSp>
      </p:grpSp>
      <p:pic>
        <p:nvPicPr>
          <p:cNvPr id="194" name="Grafik 12"/>
          <p:cNvPicPr/>
          <p:nvPr/>
        </p:nvPicPr>
        <p:blipFill>
          <a:blip r:embed="rId2"/>
          <a:stretch/>
        </p:blipFill>
        <p:spPr>
          <a:xfrm>
            <a:off x="4680000" y="1800000"/>
            <a:ext cx="7199640" cy="329508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/>
          </p:nvPr>
        </p:nvSpPr>
        <p:spPr>
          <a:xfrm>
            <a:off x="371520" y="1563120"/>
            <a:ext cx="11448720" cy="4213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p>
            <a:pPr marL="228600" indent="-228600" algn="l" defTabSz="914400">
              <a:lnSpc>
                <a:spcPct val="114000"/>
              </a:lnSpc>
              <a:spcAft>
                <a:spcPts val="601"/>
              </a:spcAft>
              <a:buClr>
                <a:srgbClr val="000000"/>
              </a:buClr>
              <a:buFont typeface="Calibri"/>
              <a:buChar char="•"/>
              <a:tabLst>
                <a:tab pos="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Calibri"/>
                <a:ea typeface="Calibri"/>
              </a:rPr>
              <a:t>The neutron dose rate on the outer surface of the TMR shielding was measured during the 2023 beam time.</a:t>
            </a:r>
            <a:endParaRPr lang="en-US" sz="1800" b="1" u="none" strike="noStrike">
              <a:solidFill>
                <a:schemeClr val="accent1"/>
              </a:solidFill>
              <a:effectLst/>
              <a:uFillTx/>
              <a:latin typeface="Arial"/>
            </a:endParaRPr>
          </a:p>
          <a:p>
            <a:pPr marL="450720" lvl="1" indent="-235080" algn="l" defTabSz="914400">
              <a:lnSpc>
                <a:spcPct val="114000"/>
              </a:lnSpc>
              <a:spcAft>
                <a:spcPts val="601"/>
              </a:spcAft>
              <a:buClr>
                <a:srgbClr val="000000"/>
              </a:buClr>
              <a:buFont typeface="Calibri"/>
              <a:buChar char="•"/>
              <a:tabLst>
                <a:tab pos="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Calibri"/>
                <a:ea typeface="Calibri"/>
              </a:rPr>
              <a:t>Monte Carlo model successfully validated against measurements 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450720" lvl="1" indent="-235080" algn="l" defTabSz="914400">
              <a:lnSpc>
                <a:spcPct val="114000"/>
              </a:lnSpc>
              <a:spcAft>
                <a:spcPts val="601"/>
              </a:spcAft>
              <a:buClr>
                <a:srgbClr val="000000"/>
              </a:buClr>
              <a:buFont typeface="Calibri"/>
              <a:buChar char="•"/>
              <a:tabLst>
                <a:tab pos="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Calibri"/>
                <a:ea typeface="Calibri"/>
              </a:rPr>
              <a:t>Agreement within experimental uncertainty range 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450720" lvl="1" indent="-235080" algn="l" defTabSz="914400">
              <a:lnSpc>
                <a:spcPct val="114000"/>
              </a:lnSpc>
              <a:spcAft>
                <a:spcPts val="601"/>
              </a:spcAft>
              <a:buClr>
                <a:srgbClr val="000000"/>
              </a:buClr>
              <a:buFont typeface="Calibri"/>
              <a:buChar char="•"/>
              <a:tabLst>
                <a:tab pos="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Calibri"/>
                <a:ea typeface="Calibri"/>
              </a:rPr>
              <a:t>Scattered neutrons affect local dose rates 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450720" lvl="1" indent="-235080" algn="l" defTabSz="914400">
              <a:lnSpc>
                <a:spcPct val="114000"/>
              </a:lnSpc>
              <a:spcAft>
                <a:spcPts val="601"/>
              </a:spcAft>
              <a:buClr>
                <a:srgbClr val="000000"/>
              </a:buClr>
              <a:buFont typeface="Calibri"/>
              <a:buChar char="•"/>
              <a:tabLst>
                <a:tab pos="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Calibri"/>
                <a:ea typeface="Calibri"/>
              </a:rPr>
              <a:t>Beam profile is dominant uncertainty source 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450720" lvl="1" indent="-235080" algn="l" defTabSz="914400">
              <a:lnSpc>
                <a:spcPct val="114000"/>
              </a:lnSpc>
              <a:spcAft>
                <a:spcPts val="601"/>
              </a:spcAft>
              <a:buClr>
                <a:srgbClr val="000000"/>
              </a:buClr>
              <a:buFont typeface="Calibri"/>
              <a:buChar char="•"/>
              <a:tabLst>
                <a:tab pos="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Calibri"/>
                <a:ea typeface="Calibri"/>
              </a:rPr>
              <a:t>Shielding concept meets safety requirements 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450720" lvl="1" indent="-235080" algn="l" defTabSz="914400">
              <a:lnSpc>
                <a:spcPct val="114000"/>
              </a:lnSpc>
              <a:spcAft>
                <a:spcPts val="601"/>
              </a:spcAft>
              <a:buClr>
                <a:srgbClr val="000000"/>
              </a:buClr>
              <a:buFont typeface="Calibri"/>
              <a:buChar char="•"/>
              <a:tabLst>
                <a:tab pos="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Calibri"/>
                <a:ea typeface="Calibri"/>
              </a:rPr>
              <a:t>Model can be used for further optimization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indent="0" algn="l" defTabSz="914400">
              <a:lnSpc>
                <a:spcPct val="114000"/>
              </a:lnSpc>
              <a:spcAft>
                <a:spcPts val="601"/>
              </a:spcAft>
              <a:buNone/>
              <a:tabLst>
                <a:tab pos="0" algn="l"/>
              </a:tabLst>
            </a:pPr>
            <a:endParaRPr lang="en-US" sz="1800" b="1" u="none" strike="noStrike">
              <a:solidFill>
                <a:schemeClr val="accent1"/>
              </a:solidFill>
              <a:effectLst/>
              <a:uFillTx/>
              <a:latin typeface="Arial"/>
            </a:endParaRPr>
          </a:p>
          <a:p>
            <a:pPr indent="0" algn="l" defTabSz="914400">
              <a:lnSpc>
                <a:spcPct val="114000"/>
              </a:lnSpc>
              <a:spcAft>
                <a:spcPts val="601"/>
              </a:spcAft>
              <a:buNone/>
              <a:tabLst>
                <a:tab pos="0" algn="l"/>
              </a:tabLst>
            </a:pPr>
            <a:endParaRPr lang="en-US" sz="1800" b="1" u="none" strike="noStrike">
              <a:solidFill>
                <a:schemeClr val="accent1"/>
              </a:solidFill>
              <a:effectLst/>
              <a:uFillTx/>
              <a:latin typeface="Arial"/>
            </a:endParaRPr>
          </a:p>
          <a:p>
            <a:pPr indent="0" algn="l" defTabSz="914400">
              <a:lnSpc>
                <a:spcPct val="114000"/>
              </a:lnSpc>
              <a:spcAft>
                <a:spcPts val="601"/>
              </a:spcAft>
              <a:buNone/>
              <a:tabLst>
                <a:tab pos="0" algn="l"/>
              </a:tabLst>
            </a:pPr>
            <a:endParaRPr lang="en-US" sz="1800" b="1" u="none" strike="noStrike">
              <a:solidFill>
                <a:schemeClr val="accent1"/>
              </a:solidFill>
              <a:effectLst/>
              <a:uFillTx/>
              <a:latin typeface="Arial"/>
            </a:endParaRPr>
          </a:p>
        </p:txBody>
      </p:sp>
      <p:sp>
        <p:nvSpPr>
          <p:cNvPr id="196" name="PlaceHolder 2"/>
          <p:cNvSpPr>
            <a:spLocks noGrp="1"/>
          </p:cNvSpPr>
          <p:nvPr>
            <p:ph type="title"/>
          </p:nvPr>
        </p:nvSpPr>
        <p:spPr>
          <a:xfrm>
            <a:off x="360000" y="324000"/>
            <a:ext cx="11448720" cy="1124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p>
            <a:pPr indent="0" algn="l" defTabSz="914400">
              <a:lnSpc>
                <a:spcPct val="114000"/>
              </a:lnSpc>
              <a:buNone/>
            </a:pPr>
            <a:r>
              <a:rPr lang="en-US" sz="2400" b="1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Conclusion and outlook</a:t>
            </a:r>
            <a:endParaRPr lang="en-US" sz="2400" b="1" u="none" strike="noStrike" cap="all">
              <a:solidFill>
                <a:schemeClr val="accent1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PlaceHolder 1"/>
          <p:cNvSpPr>
            <a:spLocks noGrp="1"/>
          </p:cNvSpPr>
          <p:nvPr>
            <p:ph/>
          </p:nvPr>
        </p:nvSpPr>
        <p:spPr>
          <a:xfrm>
            <a:off x="371520" y="1052640"/>
            <a:ext cx="11448720" cy="4213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p>
            <a:pPr marL="228600" indent="-228600" algn="l" defTabSz="914400">
              <a:lnSpc>
                <a:spcPct val="114000"/>
              </a:lnSpc>
              <a:spcAft>
                <a:spcPts val="601"/>
              </a:spcAft>
              <a:buClr>
                <a:srgbClr val="000000"/>
              </a:buClr>
              <a:buFont typeface="Calibri"/>
              <a:buChar char="•"/>
              <a:tabLst>
                <a:tab pos="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Calibri"/>
                <a:ea typeface="Calibri"/>
              </a:rPr>
              <a:t>Further simulations and optimizations:</a:t>
            </a:r>
            <a:endParaRPr lang="en-US" sz="1800" b="1" u="none" strike="noStrike">
              <a:solidFill>
                <a:schemeClr val="accent1"/>
              </a:solidFill>
              <a:effectLst/>
              <a:uFillTx/>
              <a:latin typeface="Arial"/>
            </a:endParaRPr>
          </a:p>
          <a:p>
            <a:pPr marL="450720" lvl="1" indent="-235080" algn="l" defTabSz="914400">
              <a:lnSpc>
                <a:spcPct val="114000"/>
              </a:lnSpc>
              <a:spcAft>
                <a:spcPts val="601"/>
              </a:spcAft>
              <a:buClr>
                <a:srgbClr val="000000"/>
              </a:buClr>
              <a:buFont typeface="Calibri"/>
              <a:buChar char="•"/>
              <a:tabLst>
                <a:tab pos="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Calibri"/>
                <a:ea typeface="Calibri"/>
              </a:rPr>
              <a:t>Improved source term characterization 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450720" lvl="1" indent="-235080" algn="l" defTabSz="914400">
              <a:lnSpc>
                <a:spcPct val="114000"/>
              </a:lnSpc>
              <a:spcAft>
                <a:spcPts val="601"/>
              </a:spcAft>
              <a:buClr>
                <a:srgbClr val="000000"/>
              </a:buClr>
              <a:buFont typeface="Calibri"/>
              <a:buChar char="•"/>
              <a:tabLst>
                <a:tab pos="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Calibri"/>
                <a:ea typeface="Calibri"/>
              </a:rPr>
              <a:t>Inclusion of additional geometry (e.g. extraction channels) 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450720" lvl="1" indent="-235080" algn="l" defTabSz="914400">
              <a:lnSpc>
                <a:spcPct val="114000"/>
              </a:lnSpc>
              <a:spcAft>
                <a:spcPts val="601"/>
              </a:spcAft>
              <a:buClr>
                <a:srgbClr val="000000"/>
              </a:buClr>
              <a:buFont typeface="Calibri"/>
              <a:buChar char="•"/>
              <a:tabLst>
                <a:tab pos="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Calibri"/>
                <a:ea typeface="Calibri"/>
              </a:rPr>
              <a:t>Use multi-objective method to optimize the shielding geometry under the constraints.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666720" lvl="2" indent="-216000" algn="l" defTabSz="914400">
              <a:lnSpc>
                <a:spcPct val="114000"/>
              </a:lnSpc>
              <a:spcAft>
                <a:spcPts val="601"/>
              </a:spcAft>
              <a:buClr>
                <a:srgbClr val="000000"/>
              </a:buClr>
              <a:buFont typeface="Calibri"/>
              <a:buChar char="•"/>
              <a:tabLst>
                <a:tab pos="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Calibri"/>
                <a:ea typeface="Calibri"/>
              </a:rPr>
              <a:t>14 cm thickness reduction vs. 1D model </a:t>
            </a: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Wingdings"/>
                <a:ea typeface="Calibri"/>
              </a:rPr>
              <a:t></a:t>
            </a: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Calibri"/>
                <a:ea typeface="Calibri"/>
              </a:rPr>
              <a:t> 10% weight reduction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indent="0" algn="l" defTabSz="914400">
              <a:lnSpc>
                <a:spcPct val="114000"/>
              </a:lnSpc>
              <a:spcAft>
                <a:spcPts val="601"/>
              </a:spcAft>
              <a:buNone/>
              <a:tabLst>
                <a:tab pos="0" algn="l"/>
              </a:tabLst>
            </a:pPr>
            <a:endParaRPr lang="en-US" sz="1800" b="1" u="none" strike="noStrike">
              <a:solidFill>
                <a:schemeClr val="accent1"/>
              </a:solidFill>
              <a:effectLst/>
              <a:uFillTx/>
              <a:latin typeface="Arial"/>
            </a:endParaRPr>
          </a:p>
        </p:txBody>
      </p:sp>
      <p:sp>
        <p:nvSpPr>
          <p:cNvPr id="198" name="PlaceHolder 2"/>
          <p:cNvSpPr>
            <a:spLocks noGrp="1"/>
          </p:cNvSpPr>
          <p:nvPr>
            <p:ph type="title"/>
          </p:nvPr>
        </p:nvSpPr>
        <p:spPr>
          <a:xfrm>
            <a:off x="360000" y="324000"/>
            <a:ext cx="11448720" cy="1124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p>
            <a:pPr indent="0" algn="l" defTabSz="914400">
              <a:lnSpc>
                <a:spcPct val="114000"/>
              </a:lnSpc>
              <a:buNone/>
            </a:pPr>
            <a:r>
              <a:rPr lang="en-US" sz="2400" b="1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Conclusion and outlook</a:t>
            </a:r>
            <a:endParaRPr lang="en-US" sz="2400" b="1" u="none" strike="noStrike" cap="all">
              <a:solidFill>
                <a:schemeClr val="accent1"/>
              </a:solidFill>
              <a:effectLst/>
              <a:uFillTx/>
              <a:latin typeface="Arial"/>
            </a:endParaRPr>
          </a:p>
        </p:txBody>
      </p:sp>
      <p:pic>
        <p:nvPicPr>
          <p:cNvPr id="199" name="Grafik 1"/>
          <p:cNvPicPr/>
          <p:nvPr/>
        </p:nvPicPr>
        <p:blipFill>
          <a:blip r:embed="rId1"/>
          <a:stretch/>
        </p:blipFill>
        <p:spPr>
          <a:xfrm>
            <a:off x="767520" y="3125520"/>
            <a:ext cx="3538440" cy="26514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00" name="Grafik 7"/>
          <p:cNvPicPr/>
          <p:nvPr/>
        </p:nvPicPr>
        <p:blipFill>
          <a:blip r:embed="rId2"/>
          <a:srcRect l="0" t="0" r="12543" b="0"/>
          <a:stretch/>
        </p:blipFill>
        <p:spPr>
          <a:xfrm>
            <a:off x="4439880" y="3138120"/>
            <a:ext cx="7567200" cy="2221920"/>
          </a:xfrm>
          <a:prstGeom prst="rect">
            <a:avLst/>
          </a:prstGeom>
          <a:noFill/>
          <a:ln w="0">
            <a:noFill/>
          </a:ln>
        </p:spPr>
      </p:pic>
      <p:cxnSp>
        <p:nvCxnSpPr>
          <p:cNvPr id="201" name="Gerader Verbinder 4"/>
          <p:cNvCxnSpPr/>
          <p:nvPr/>
        </p:nvCxnSpPr>
        <p:spPr>
          <a:xfrm>
            <a:off x="6444000" y="3348000"/>
            <a:ext cx="360" cy="1944360"/>
          </a:xfrm>
          <a:prstGeom prst="straightConnector1">
            <a:avLst/>
          </a:prstGeom>
          <a:ln w="38100">
            <a:solidFill>
              <a:srgbClr val="B9D25F"/>
            </a:solidFill>
            <a:prstDash val="dash"/>
            <a:round/>
          </a:ln>
        </p:spPr>
      </p:cxn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Rectangle 28"/>
          <p:cNvSpPr/>
          <p:nvPr/>
        </p:nvSpPr>
        <p:spPr>
          <a:xfrm>
            <a:off x="0" y="6225840"/>
            <a:ext cx="3372840" cy="263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p>
            <a:pPr algn="ctr" defTabSz="457200">
              <a:lnSpc>
                <a:spcPct val="95000"/>
              </a:lnSpc>
            </a:pPr>
            <a:endParaRPr lang="en-US" sz="2400" b="0" u="none" strike="noStrik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203" name="Textplatzhalter 1"/>
          <p:cNvSpPr/>
          <p:nvPr/>
        </p:nvSpPr>
        <p:spPr>
          <a:xfrm>
            <a:off x="471240" y="277200"/>
            <a:ext cx="7823160" cy="543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noAutofit/>
          </a:bodyPr>
          <a:p>
            <a:pPr defTabSz="457200">
              <a:lnSpc>
                <a:spcPct val="114000"/>
              </a:lnSpc>
              <a:spcAft>
                <a:spcPts val="601"/>
              </a:spcAft>
              <a:tabLst>
                <a:tab pos="0" algn="l"/>
              </a:tabLst>
            </a:pPr>
            <a:r>
              <a:rPr lang="en-US" sz="2900" b="1" u="none" strike="noStrike">
                <a:solidFill>
                  <a:srgbClr val="0A2D6E"/>
                </a:solidFill>
                <a:effectLst/>
                <a:uFillTx/>
                <a:latin typeface="Arial"/>
              </a:rPr>
              <a:t>HBS Team</a:t>
            </a:r>
            <a:endParaRPr lang="en-US" sz="29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grpSp>
        <p:nvGrpSpPr>
          <p:cNvPr id="204" name="Group 23"/>
          <p:cNvGrpSpPr/>
          <p:nvPr/>
        </p:nvGrpSpPr>
        <p:grpSpPr>
          <a:xfrm>
            <a:off x="212040" y="677520"/>
            <a:ext cx="3406680" cy="5811480"/>
            <a:chOff x="212040" y="677520"/>
            <a:chExt cx="3406680" cy="5811480"/>
          </a:xfrm>
        </p:grpSpPr>
        <p:sp>
          <p:nvSpPr>
            <p:cNvPr id="205" name="Rechteck 7"/>
            <p:cNvSpPr/>
            <p:nvPr/>
          </p:nvSpPr>
          <p:spPr>
            <a:xfrm>
              <a:off x="212040" y="677520"/>
              <a:ext cx="3387600" cy="5811480"/>
            </a:xfrm>
            <a:prstGeom prst="rect">
              <a:avLst/>
            </a:prstGeom>
            <a:solidFill>
              <a:schemeClr val="accent2">
                <a:lumMod val="40000"/>
                <a:lumOff val="6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t">
              <a:noAutofit/>
            </a:bodyPr>
            <a:p>
              <a:pPr defTabSz="457200">
                <a:lnSpc>
                  <a:spcPct val="100000"/>
                </a:lnSpc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pic>
          <p:nvPicPr>
            <p:cNvPr id="206" name="Picture 12" descr="JCNS_600dpi"/>
            <p:cNvPicPr/>
            <p:nvPr/>
          </p:nvPicPr>
          <p:blipFill>
            <a:blip r:embed="rId1"/>
            <a:stretch/>
          </p:blipFill>
          <p:spPr>
            <a:xfrm>
              <a:off x="363240" y="821520"/>
              <a:ext cx="1202400" cy="45684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07" name="Textfeld 18"/>
            <p:cNvSpPr/>
            <p:nvPr/>
          </p:nvSpPr>
          <p:spPr>
            <a:xfrm>
              <a:off x="279720" y="1277640"/>
              <a:ext cx="1715040" cy="32299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tIns="45000" rIns="90000" bIns="45000" anchor="t">
              <a:spAutoFit/>
            </a:bodyPr>
            <a:p>
              <a:pPr defTabSz="457200">
                <a:lnSpc>
                  <a:spcPct val="100000"/>
                </a:lnSpc>
              </a:pPr>
              <a:r>
                <a:rPr lang="en-US" sz="1200" b="0" u="none" strike="noStrike">
                  <a:solidFill>
                    <a:srgbClr val="000000"/>
                  </a:solidFill>
                  <a:effectLst/>
                  <a:uFillTx/>
                  <a:latin typeface="Calibri"/>
                </a:rPr>
                <a:t>J. Baggemann</a:t>
              </a:r>
              <a:endParaRPr lang="en-US" sz="12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  <a:p>
              <a:pPr defTabSz="457200">
                <a:lnSpc>
                  <a:spcPct val="100000"/>
                </a:lnSpc>
              </a:pPr>
              <a:r>
                <a:rPr lang="en-US" sz="1200" b="0" u="none" strike="noStrike">
                  <a:solidFill>
                    <a:srgbClr val="000000"/>
                  </a:solidFill>
                  <a:effectLst/>
                  <a:uFillTx/>
                  <a:latin typeface="Calibri"/>
                </a:rPr>
                <a:t>Th. Brückel</a:t>
              </a:r>
              <a:endParaRPr lang="en-US" sz="12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  <a:p>
              <a:pPr defTabSz="457200">
                <a:lnSpc>
                  <a:spcPct val="100000"/>
                </a:lnSpc>
              </a:pPr>
              <a:r>
                <a:rPr lang="en-US" sz="1200" b="0" u="none" strike="noStrike">
                  <a:solidFill>
                    <a:srgbClr val="000000"/>
                  </a:solidFill>
                  <a:effectLst/>
                  <a:uFillTx/>
                  <a:latin typeface="Calibri"/>
                </a:rPr>
                <a:t>T. Claudio-Weber</a:t>
              </a:r>
              <a:endParaRPr lang="en-US" sz="12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  <a:p>
              <a:pPr defTabSz="457200">
                <a:lnSpc>
                  <a:spcPct val="100000"/>
                </a:lnSpc>
              </a:pPr>
              <a:r>
                <a:rPr lang="en-US" sz="1200" b="0" u="none" strike="noStrike">
                  <a:solidFill>
                    <a:srgbClr val="000000"/>
                  </a:solidFill>
                  <a:effectLst/>
                  <a:uFillTx/>
                  <a:latin typeface="Calibri"/>
                </a:rPr>
                <a:t>T. Cronert (</a:t>
              </a:r>
              <a:r>
                <a:rPr lang="en-US" sz="1200" b="0" u="none" strike="noStrike">
                  <a:solidFill>
                    <a:srgbClr val="000000"/>
                  </a:solidFill>
                  <a:effectLst/>
                  <a:uFillTx/>
                  <a:latin typeface="Arial"/>
                </a:rPr>
                <a:t>†</a:t>
              </a:r>
              <a:r>
                <a:rPr lang="en-US" sz="1200" b="0" u="none" strike="noStrike">
                  <a:solidFill>
                    <a:srgbClr val="000000"/>
                  </a:solidFill>
                  <a:effectLst/>
                  <a:uFillTx/>
                  <a:latin typeface="Calibri"/>
                </a:rPr>
                <a:t>)</a:t>
              </a:r>
              <a:endParaRPr lang="en-US" sz="12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  <a:p>
              <a:pPr defTabSz="457200">
                <a:lnSpc>
                  <a:spcPct val="100000"/>
                </a:lnSpc>
              </a:pPr>
              <a:r>
                <a:rPr lang="en-US" sz="1200" b="0" u="none" strike="noStrike">
                  <a:solidFill>
                    <a:srgbClr val="000000"/>
                  </a:solidFill>
                  <a:effectLst/>
                  <a:uFillTx/>
                  <a:latin typeface="Calibri"/>
                </a:rPr>
                <a:t>T. Gutberlet</a:t>
              </a:r>
              <a:endParaRPr lang="en-US" sz="12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  <a:p>
              <a:pPr defTabSz="457200">
                <a:lnSpc>
                  <a:spcPct val="100000"/>
                </a:lnSpc>
              </a:pPr>
              <a:r>
                <a:rPr lang="en-US" sz="1200" b="0" u="none" strike="noStrike">
                  <a:solidFill>
                    <a:srgbClr val="000000"/>
                  </a:solidFill>
                  <a:effectLst/>
                  <a:uFillTx/>
                  <a:latin typeface="Calibri"/>
                </a:rPr>
                <a:t>M. Hassan</a:t>
              </a:r>
              <a:endParaRPr lang="en-US" sz="12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  <a:p>
              <a:pPr defTabSz="457200">
                <a:lnSpc>
                  <a:spcPct val="100000"/>
                </a:lnSpc>
              </a:pPr>
              <a:r>
                <a:rPr lang="en-US" sz="1200" b="0" u="none" strike="noStrike">
                  <a:solidFill>
                    <a:srgbClr val="000000"/>
                  </a:solidFill>
                  <a:effectLst/>
                  <a:uFillTx/>
                  <a:latin typeface="Calibri"/>
                </a:rPr>
                <a:t>J. Li</a:t>
              </a:r>
              <a:endParaRPr lang="en-US" sz="12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  <a:p>
              <a:pPr defTabSz="457200">
                <a:lnSpc>
                  <a:spcPct val="100000"/>
                </a:lnSpc>
              </a:pPr>
              <a:r>
                <a:rPr lang="en-US" sz="1200" b="0" u="none" strike="noStrike">
                  <a:solidFill>
                    <a:srgbClr val="000000"/>
                  </a:solidFill>
                  <a:effectLst/>
                  <a:uFillTx/>
                  <a:latin typeface="Calibri"/>
                </a:rPr>
                <a:t>K. Lieutenant</a:t>
              </a:r>
              <a:endParaRPr lang="en-US" sz="12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  <a:p>
              <a:pPr defTabSz="457200">
                <a:lnSpc>
                  <a:spcPct val="100000"/>
                </a:lnSpc>
              </a:pPr>
              <a:r>
                <a:rPr lang="en-US" sz="1200" b="0" u="none" strike="noStrike">
                  <a:solidFill>
                    <a:srgbClr val="000000"/>
                  </a:solidFill>
                  <a:effectLst/>
                  <a:uFillTx/>
                  <a:latin typeface="Calibri"/>
                </a:rPr>
                <a:t>E. Mauerhofer</a:t>
              </a:r>
              <a:endParaRPr lang="en-US" sz="12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  <a:p>
              <a:pPr defTabSz="457200">
                <a:lnSpc>
                  <a:spcPct val="100000"/>
                </a:lnSpc>
              </a:pPr>
              <a:r>
                <a:rPr lang="en-US" sz="1200" b="0" u="none" strike="noStrike">
                  <a:solidFill>
                    <a:srgbClr val="000000"/>
                  </a:solidFill>
                  <a:effectLst/>
                  <a:uFillTx/>
                  <a:latin typeface="Calibri"/>
                </a:rPr>
                <a:t>D. Maharaj</a:t>
              </a:r>
              <a:endParaRPr lang="en-US" sz="12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  <a:p>
              <a:pPr defTabSz="457200">
                <a:lnSpc>
                  <a:spcPct val="100000"/>
                </a:lnSpc>
              </a:pPr>
              <a:r>
                <a:rPr lang="en-US" sz="1200" b="0" u="none" strike="noStrike">
                  <a:solidFill>
                    <a:srgbClr val="000000"/>
                  </a:solidFill>
                  <a:effectLst/>
                  <a:uFillTx/>
                  <a:latin typeface="Calibri"/>
                </a:rPr>
                <a:t>M. Rahman</a:t>
              </a:r>
              <a:endParaRPr lang="en-US" sz="12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  <a:p>
              <a:pPr defTabSz="457200">
                <a:lnSpc>
                  <a:spcPct val="100000"/>
                </a:lnSpc>
              </a:pPr>
              <a:r>
                <a:rPr lang="en-US" sz="1200" b="0" u="none" strike="noStrike">
                  <a:solidFill>
                    <a:srgbClr val="000000"/>
                  </a:solidFill>
                  <a:effectLst/>
                  <a:uFillTx/>
                  <a:latin typeface="Calibri"/>
                </a:rPr>
                <a:t>T. Randriamalala</a:t>
              </a:r>
              <a:endParaRPr lang="en-US" sz="12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  <a:p>
              <a:pPr defTabSz="457200">
                <a:lnSpc>
                  <a:spcPct val="100000"/>
                </a:lnSpc>
              </a:pPr>
              <a:r>
                <a:rPr lang="en-US" sz="1200" b="0" u="none" strike="noStrike">
                  <a:solidFill>
                    <a:srgbClr val="000000"/>
                  </a:solidFill>
                  <a:effectLst/>
                  <a:uFillTx/>
                  <a:latin typeface="Calibri"/>
                </a:rPr>
                <a:t>U. Rücker</a:t>
              </a:r>
              <a:endParaRPr lang="en-US" sz="12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  <a:p>
              <a:pPr defTabSz="457200">
                <a:lnSpc>
                  <a:spcPct val="100000"/>
                </a:lnSpc>
              </a:pPr>
              <a:r>
                <a:rPr lang="en-US" sz="1200" b="0" u="none" strike="noStrike">
                  <a:solidFill>
                    <a:srgbClr val="000000"/>
                  </a:solidFill>
                  <a:effectLst/>
                  <a:uFillTx/>
                  <a:latin typeface="Calibri"/>
                </a:rPr>
                <a:t>S. Sambamurthy</a:t>
              </a:r>
              <a:endParaRPr lang="en-US" sz="12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  <a:p>
              <a:pPr defTabSz="457200">
                <a:lnSpc>
                  <a:spcPct val="100000"/>
                </a:lnSpc>
              </a:pPr>
              <a:r>
                <a:rPr lang="en-US" sz="1200" b="0" u="none" strike="noStrike">
                  <a:solidFill>
                    <a:srgbClr val="000000"/>
                  </a:solidFill>
                  <a:effectLst/>
                  <a:uFillTx/>
                  <a:latin typeface="Calibri"/>
                </a:rPr>
                <a:t>D. Shabani</a:t>
              </a:r>
              <a:endParaRPr lang="en-US" sz="12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  <a:p>
              <a:pPr defTabSz="457200">
                <a:lnSpc>
                  <a:spcPct val="100000"/>
                </a:lnSpc>
              </a:pPr>
              <a:r>
                <a:rPr lang="en-US" sz="1200" b="0" u="none" strike="noStrike">
                  <a:solidFill>
                    <a:srgbClr val="000000"/>
                  </a:solidFill>
                  <a:effectLst/>
                  <a:uFillTx/>
                  <a:latin typeface="Calibri"/>
                </a:rPr>
                <a:t>J. Voigt</a:t>
              </a:r>
              <a:endParaRPr lang="en-US" sz="12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  <a:p>
              <a:pPr defTabSz="457200">
                <a:lnSpc>
                  <a:spcPct val="100000"/>
                </a:lnSpc>
              </a:pPr>
              <a:r>
                <a:rPr lang="en-US" sz="1200" b="0" u="none" strike="noStrike">
                  <a:solidFill>
                    <a:srgbClr val="000000"/>
                  </a:solidFill>
                  <a:effectLst/>
                  <a:uFillTx/>
                  <a:latin typeface="Calibri"/>
                </a:rPr>
                <a:t>P. Zakalek</a:t>
              </a:r>
              <a:endParaRPr lang="en-US" sz="12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208" name="Textfeld 19"/>
            <p:cNvSpPr/>
            <p:nvPr/>
          </p:nvSpPr>
          <p:spPr>
            <a:xfrm>
              <a:off x="2061000" y="1253520"/>
              <a:ext cx="1557720" cy="50148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tIns="45000" rIns="90000" bIns="45000" anchor="t">
              <a:spAutoFit/>
            </a:bodyPr>
            <a:p>
              <a:pPr defTabSz="457200">
                <a:lnSpc>
                  <a:spcPct val="100000"/>
                </a:lnSpc>
              </a:pPr>
              <a:r>
                <a:rPr lang="en-US" sz="1400" b="1" u="none" strike="noStrike">
                  <a:solidFill>
                    <a:srgbClr val="000000"/>
                  </a:solidFill>
                  <a:effectLst/>
                  <a:uFillTx/>
                  <a:latin typeface="Calibri"/>
                </a:rPr>
                <a:t>ITE-1:</a:t>
              </a:r>
              <a:endParaRPr lang="en-US" sz="14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  <a:p>
              <a:pPr defTabSz="457200">
                <a:lnSpc>
                  <a:spcPct val="100000"/>
                </a:lnSpc>
              </a:pPr>
              <a:r>
                <a:rPr lang="en-US" sz="1400" b="0" u="none" strike="noStrike">
                  <a:solidFill>
                    <a:srgbClr val="000000"/>
                  </a:solidFill>
                  <a:effectLst/>
                  <a:uFillTx/>
                  <a:latin typeface="Calibri"/>
                </a:rPr>
                <a:t>    Y. Bessler</a:t>
              </a:r>
              <a:endParaRPr lang="en-US" sz="14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  <a:p>
              <a:pPr defTabSz="457200">
                <a:lnSpc>
                  <a:spcPct val="100000"/>
                </a:lnSpc>
              </a:pPr>
              <a:r>
                <a:rPr lang="en-US" sz="1400" b="0" u="none" strike="noStrike">
                  <a:solidFill>
                    <a:srgbClr val="000000"/>
                  </a:solidFill>
                  <a:effectLst/>
                  <a:uFillTx/>
                  <a:latin typeface="Calibri"/>
                </a:rPr>
                <a:t>    R. Hanslik</a:t>
              </a:r>
              <a:endParaRPr lang="en-US" sz="14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  <a:p>
              <a:pPr defTabSz="457200">
                <a:lnSpc>
                  <a:spcPct val="100000"/>
                </a:lnSpc>
              </a:pPr>
              <a:r>
                <a:rPr lang="en-US" sz="1400" b="0" u="none" strike="noStrike">
                  <a:solidFill>
                    <a:srgbClr val="000000"/>
                  </a:solidFill>
                  <a:effectLst/>
                  <a:uFillTx/>
                  <a:latin typeface="Calibri"/>
                </a:rPr>
                <a:t>    R. Achten</a:t>
              </a:r>
              <a:endParaRPr lang="en-US" sz="14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  <a:p>
              <a:pPr defTabSz="457200">
                <a:lnSpc>
                  <a:spcPct val="100000"/>
                </a:lnSpc>
              </a:pPr>
              <a:r>
                <a:rPr lang="en-US" sz="1400" b="0" u="none" strike="noStrike">
                  <a:solidFill>
                    <a:srgbClr val="000000"/>
                  </a:solidFill>
                  <a:effectLst/>
                  <a:uFillTx/>
                  <a:latin typeface="Calibri"/>
                </a:rPr>
                <a:t>    T.</a:t>
              </a:r>
              <a:r>
                <a:rPr lang="en-US" sz="1400" b="1" u="none" strike="noStrike">
                  <a:solidFill>
                    <a:srgbClr val="000000"/>
                  </a:solidFill>
                  <a:effectLst/>
                  <a:uFillTx/>
                  <a:latin typeface="Arial"/>
                </a:rPr>
                <a:t> </a:t>
              </a:r>
              <a:r>
                <a:rPr lang="en-US" sz="1400" b="0" u="none" strike="noStrike">
                  <a:solidFill>
                    <a:srgbClr val="000000"/>
                  </a:solidFill>
                  <a:effectLst/>
                  <a:uFillTx/>
                  <a:latin typeface="Calibri"/>
                </a:rPr>
                <a:t>El-Kordy</a:t>
              </a:r>
              <a:endParaRPr lang="en-US" sz="14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  <a:p>
              <a:pPr defTabSz="457200">
                <a:lnSpc>
                  <a:spcPct val="100000"/>
                </a:lnSpc>
              </a:pPr>
              <a:r>
                <a:rPr lang="en-US" sz="1400" b="0" u="none" strike="noStrike">
                  <a:solidFill>
                    <a:srgbClr val="000000"/>
                  </a:solidFill>
                  <a:effectLst/>
                  <a:uFillTx/>
                  <a:latin typeface="Calibri"/>
                </a:rPr>
                <a:t>    F. Löchte</a:t>
              </a:r>
              <a:endParaRPr lang="en-US" sz="14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  <a:p>
              <a:pPr defTabSz="457200">
                <a:lnSpc>
                  <a:spcPct val="100000"/>
                </a:lnSpc>
              </a:pPr>
              <a:r>
                <a:rPr lang="en-US" sz="1400" b="0" u="none" strike="noStrike">
                  <a:solidFill>
                    <a:srgbClr val="000000"/>
                  </a:solidFill>
                  <a:effectLst/>
                  <a:uFillTx/>
                  <a:latin typeface="Calibri"/>
                </a:rPr>
                <a:t>    E. Rosenthal</a:t>
              </a:r>
              <a:br>
                <a:rPr sz="1400"/>
              </a:br>
              <a:r>
                <a:rPr lang="en-US" sz="1400" b="0" u="none" strike="noStrike">
                  <a:solidFill>
                    <a:srgbClr val="000000"/>
                  </a:solidFill>
                  <a:effectLst/>
                  <a:uFillTx/>
                  <a:latin typeface="Calibri"/>
                </a:rPr>
                <a:t>    R. Rings</a:t>
              </a:r>
              <a:endParaRPr lang="en-US" sz="14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  <a:p>
              <a:pPr defTabSz="457200">
                <a:lnSpc>
                  <a:spcPct val="100000"/>
                </a:lnSpc>
              </a:pPr>
              <a:r>
                <a:rPr lang="en-US" sz="1400" b="0" u="none" strike="noStrike">
                  <a:solidFill>
                    <a:srgbClr val="000000"/>
                  </a:solidFill>
                  <a:effectLst/>
                  <a:uFillTx/>
                  <a:latin typeface="Calibri"/>
                </a:rPr>
                <a:t>    J. Wolters</a:t>
              </a:r>
              <a:endParaRPr lang="en-US" sz="14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  <a:p>
              <a:pPr defTabSz="457200">
                <a:lnSpc>
                  <a:spcPct val="100000"/>
                </a:lnSpc>
                <a:spcBef>
                  <a:spcPts val="601"/>
                </a:spcBef>
              </a:pPr>
              <a:r>
                <a:rPr lang="en-US" sz="1400" b="1" i="1" u="none" strike="noStrike">
                  <a:solidFill>
                    <a:srgbClr val="18541D"/>
                  </a:solidFill>
                  <a:effectLst/>
                  <a:uFillTx/>
                  <a:latin typeface="Calibri"/>
                </a:rPr>
                <a:t>- Engineering</a:t>
              </a:r>
              <a:endParaRPr lang="en-US" sz="14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  <a:p>
              <a:pPr defTabSz="457200">
                <a:lnSpc>
                  <a:spcPct val="100000"/>
                </a:lnSpc>
              </a:pPr>
              <a:r>
                <a:rPr lang="en-US" sz="1400" b="0" u="none" strike="noStrike">
                  <a:solidFill>
                    <a:srgbClr val="000000"/>
                  </a:solidFill>
                  <a:effectLst/>
                  <a:uFillTx/>
                  <a:latin typeface="Calibri"/>
                </a:rPr>
                <a:t> </a:t>
              </a:r>
              <a:endParaRPr lang="en-US" sz="14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  <a:p>
              <a:pPr defTabSz="457200">
                <a:lnSpc>
                  <a:spcPct val="100000"/>
                </a:lnSpc>
              </a:pPr>
              <a:r>
                <a:rPr lang="en-US" sz="1400" b="1" u="none" strike="noStrike">
                  <a:solidFill>
                    <a:srgbClr val="000000"/>
                  </a:solidFill>
                  <a:effectLst/>
                  <a:uFillTx/>
                  <a:latin typeface="Calibri"/>
                </a:rPr>
                <a:t>IKP-4:</a:t>
              </a:r>
              <a:endParaRPr lang="en-US" sz="14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  <a:p>
              <a:pPr defTabSz="457200">
                <a:lnSpc>
                  <a:spcPct val="100000"/>
                </a:lnSpc>
              </a:pPr>
              <a:r>
                <a:rPr lang="en-US" sz="1400" b="0" u="none" strike="noStrike">
                  <a:solidFill>
                    <a:srgbClr val="000000"/>
                  </a:solidFill>
                  <a:effectLst/>
                  <a:uFillTx/>
                  <a:latin typeface="Calibri"/>
                </a:rPr>
                <a:t>    O. Felden</a:t>
              </a:r>
              <a:endParaRPr lang="en-US" sz="14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  <a:p>
              <a:pPr defTabSz="457200">
                <a:lnSpc>
                  <a:spcPct val="100000"/>
                </a:lnSpc>
              </a:pPr>
              <a:r>
                <a:rPr lang="en-US" sz="1400" b="0" u="none" strike="noStrike">
                  <a:solidFill>
                    <a:srgbClr val="000000"/>
                  </a:solidFill>
                  <a:effectLst/>
                  <a:uFillTx/>
                  <a:latin typeface="Calibri"/>
                </a:rPr>
                <a:t>    R. Gebel</a:t>
              </a:r>
              <a:endParaRPr lang="en-US" sz="14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  <a:p>
              <a:pPr defTabSz="457200">
                <a:lnSpc>
                  <a:spcPct val="100000"/>
                </a:lnSpc>
              </a:pPr>
              <a:r>
                <a:rPr lang="en-US" sz="1400" b="0" u="none" strike="noStrike">
                  <a:solidFill>
                    <a:srgbClr val="000000"/>
                  </a:solidFill>
                  <a:effectLst/>
                  <a:uFillTx/>
                  <a:latin typeface="Calibri"/>
                </a:rPr>
                <a:t>    A. Lehrach</a:t>
              </a:r>
              <a:endParaRPr lang="en-US" sz="14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  <a:p>
              <a:pPr defTabSz="457200">
                <a:lnSpc>
                  <a:spcPct val="100000"/>
                </a:lnSpc>
                <a:spcBef>
                  <a:spcPts val="601"/>
                </a:spcBef>
              </a:pPr>
              <a:r>
                <a:rPr lang="en-US" sz="1400" b="1" i="1" u="none" strike="noStrike">
                  <a:solidFill>
                    <a:srgbClr val="18541D"/>
                  </a:solidFill>
                  <a:effectLst/>
                  <a:uFillTx/>
                  <a:latin typeface="Calibri"/>
                </a:rPr>
                <a:t>- Nuclear physics</a:t>
              </a:r>
              <a:endParaRPr lang="en-US" sz="14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  <a:p>
              <a:pPr defTabSz="457200">
                <a:lnSpc>
                  <a:spcPct val="100000"/>
                </a:lnSpc>
                <a:spcBef>
                  <a:spcPts val="601"/>
                </a:spcBef>
              </a:pPr>
              <a:endParaRPr lang="en-US" sz="10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  <a:p>
              <a:pPr defTabSz="457200">
                <a:lnSpc>
                  <a:spcPct val="100000"/>
                </a:lnSpc>
                <a:spcBef>
                  <a:spcPts val="601"/>
                </a:spcBef>
              </a:pPr>
              <a:r>
                <a:rPr lang="en-US" sz="1400" b="1" u="none" strike="noStrike">
                  <a:solidFill>
                    <a:srgbClr val="000000"/>
                  </a:solidFill>
                  <a:effectLst/>
                  <a:uFillTx/>
                  <a:latin typeface="Calibri"/>
                </a:rPr>
                <a:t>INM-5:</a:t>
              </a:r>
              <a:endParaRPr lang="en-US" sz="14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  <a:p>
              <a:pPr defTabSz="457200">
                <a:lnSpc>
                  <a:spcPct val="100000"/>
                </a:lnSpc>
                <a:spcBef>
                  <a:spcPts val="601"/>
                </a:spcBef>
                <a:spcAft>
                  <a:spcPts val="601"/>
                </a:spcAft>
              </a:pPr>
              <a:r>
                <a:rPr lang="en-US" sz="1400" b="0" u="none" strike="noStrike">
                  <a:solidFill>
                    <a:srgbClr val="000000"/>
                  </a:solidFill>
                  <a:effectLst/>
                  <a:uFillTx/>
                  <a:latin typeface="Calibri"/>
                </a:rPr>
                <a:t>     B. Neumaier</a:t>
              </a:r>
              <a:endParaRPr lang="en-US" sz="14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  <a:p>
              <a:pPr defTabSz="457200">
                <a:lnSpc>
                  <a:spcPct val="100000"/>
                </a:lnSpc>
              </a:pPr>
              <a:r>
                <a:rPr lang="en-US" sz="1400" b="1" i="1" u="none" strike="noStrike">
                  <a:solidFill>
                    <a:srgbClr val="18541D"/>
                  </a:solidFill>
                  <a:effectLst/>
                  <a:uFillTx/>
                  <a:latin typeface="Calibri"/>
                </a:rPr>
                <a:t>- Radio isotopes</a:t>
              </a:r>
              <a:endParaRPr lang="en-US" sz="14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  <a:p>
              <a:pPr defTabSz="457200">
                <a:lnSpc>
                  <a:spcPct val="100000"/>
                </a:lnSpc>
              </a:pPr>
              <a:endParaRPr lang="en-US" sz="14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pic>
          <p:nvPicPr>
            <p:cNvPr id="209" name="Grafik 37"/>
            <p:cNvPicPr/>
            <p:nvPr/>
          </p:nvPicPr>
          <p:blipFill>
            <a:blip r:embed="rId2"/>
            <a:stretch/>
          </p:blipFill>
          <p:spPr>
            <a:xfrm>
              <a:off x="2203200" y="897840"/>
              <a:ext cx="1087920" cy="316800"/>
            </a:xfrm>
            <a:prstGeom prst="rect">
              <a:avLst/>
            </a:prstGeom>
            <a:noFill/>
            <a:ln w="0">
              <a:noFill/>
            </a:ln>
          </p:spPr>
        </p:pic>
      </p:grpSp>
      <p:grpSp>
        <p:nvGrpSpPr>
          <p:cNvPr id="210" name="Group 24"/>
          <p:cNvGrpSpPr/>
          <p:nvPr/>
        </p:nvGrpSpPr>
        <p:grpSpPr>
          <a:xfrm>
            <a:off x="3589200" y="677520"/>
            <a:ext cx="1841760" cy="5811480"/>
            <a:chOff x="3589200" y="677520"/>
            <a:chExt cx="1841760" cy="5811480"/>
          </a:xfrm>
        </p:grpSpPr>
        <p:sp>
          <p:nvSpPr>
            <p:cNvPr id="211" name="Rechteck 24"/>
            <p:cNvSpPr/>
            <p:nvPr/>
          </p:nvSpPr>
          <p:spPr>
            <a:xfrm>
              <a:off x="3589200" y="677520"/>
              <a:ext cx="1841760" cy="5811480"/>
            </a:xfrm>
            <a:prstGeom prst="rect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t">
              <a:noAutofit/>
            </a:bodyPr>
            <a:p>
              <a:pPr defTabSz="457200">
                <a:lnSpc>
                  <a:spcPct val="100000"/>
                </a:lnSpc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pic>
          <p:nvPicPr>
            <p:cNvPr id="212" name="Picture 4" descr="Bild in Originalgröße anzeigen"/>
            <p:cNvPicPr/>
            <p:nvPr/>
          </p:nvPicPr>
          <p:blipFill>
            <a:blip r:embed="rId3"/>
            <a:stretch/>
          </p:blipFill>
          <p:spPr>
            <a:xfrm>
              <a:off x="3782160" y="899280"/>
              <a:ext cx="1030320" cy="30168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213" name="Textfeld 36"/>
            <p:cNvSpPr/>
            <p:nvPr/>
          </p:nvSpPr>
          <p:spPr>
            <a:xfrm>
              <a:off x="3615120" y="1315080"/>
              <a:ext cx="1603440" cy="1476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tIns="45000" rIns="90000" bIns="45000" anchor="t">
              <a:spAutoFit/>
            </a:bodyPr>
            <a:p>
              <a:pPr defTabSz="457200">
                <a:lnSpc>
                  <a:spcPct val="100000"/>
                </a:lnSpc>
              </a:pPr>
              <a:r>
                <a:rPr lang="en-US" sz="1400" b="0" u="none" strike="noStrike">
                  <a:solidFill>
                    <a:srgbClr val="000000"/>
                  </a:solidFill>
                  <a:effectLst/>
                  <a:uFillTx/>
                  <a:latin typeface="Calibri"/>
                </a:rPr>
                <a:t>    C. Lange</a:t>
              </a:r>
              <a:endParaRPr lang="en-US" sz="14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  <a:p>
              <a:pPr defTabSz="457200">
                <a:lnSpc>
                  <a:spcPct val="100000"/>
                </a:lnSpc>
              </a:pPr>
              <a:r>
                <a:rPr lang="en-US" sz="1400" b="0" u="none" strike="noStrike">
                  <a:solidFill>
                    <a:srgbClr val="000000"/>
                  </a:solidFill>
                  <a:effectLst/>
                  <a:uFillTx/>
                  <a:latin typeface="Calibri"/>
                </a:rPr>
                <a:t>    T. Langnickel</a:t>
              </a:r>
              <a:endParaRPr lang="en-US" sz="14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  <a:p>
              <a:pPr defTabSz="457200">
                <a:lnSpc>
                  <a:spcPct val="100000"/>
                </a:lnSpc>
              </a:pPr>
              <a:r>
                <a:rPr lang="en-US" sz="1400" b="0" u="none" strike="noStrike">
                  <a:solidFill>
                    <a:srgbClr val="000000"/>
                  </a:solidFill>
                  <a:effectLst/>
                  <a:uFillTx/>
                  <a:latin typeface="Calibri"/>
                </a:rPr>
                <a:t>    Ch.Haberstroh</a:t>
              </a:r>
              <a:endParaRPr lang="en-US" sz="14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  <a:p>
              <a:pPr defTabSz="457200">
                <a:lnSpc>
                  <a:spcPct val="100000"/>
                </a:lnSpc>
              </a:pPr>
              <a:r>
                <a:rPr lang="en-US" sz="1400" b="0" u="none" strike="noStrike">
                  <a:solidFill>
                    <a:srgbClr val="000000"/>
                  </a:solidFill>
                  <a:effectLst/>
                  <a:uFillTx/>
                  <a:latin typeface="Calibri"/>
                </a:rPr>
                <a:t>    M. Klaus</a:t>
              </a:r>
              <a:endParaRPr lang="en-US" sz="14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  <a:p>
              <a:pPr defTabSz="457200">
                <a:lnSpc>
                  <a:spcPct val="100000"/>
                </a:lnSpc>
              </a:pPr>
              <a:r>
                <a:rPr lang="en-US" sz="1400" b="0" u="none" strike="noStrike">
                  <a:solidFill>
                    <a:srgbClr val="000000"/>
                  </a:solidFill>
                  <a:effectLst/>
                  <a:uFillTx/>
                  <a:latin typeface="Calibri"/>
                </a:rPr>
                <a:t>    S. Eisenhut</a:t>
              </a:r>
              <a:endParaRPr lang="en-US" sz="14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  <a:p>
              <a:pPr defTabSz="457200">
                <a:lnSpc>
                  <a:spcPct val="100000"/>
                </a:lnSpc>
                <a:spcBef>
                  <a:spcPts val="601"/>
                </a:spcBef>
              </a:pPr>
              <a:r>
                <a:rPr lang="en-US" sz="1400" b="1" i="1" u="none" strike="noStrike">
                  <a:solidFill>
                    <a:srgbClr val="18541D"/>
                  </a:solidFill>
                  <a:effectLst/>
                  <a:uFillTx/>
                  <a:latin typeface="Calibri"/>
                </a:rPr>
                <a:t>- AKR-2, liquid H</a:t>
              </a:r>
              <a:r>
                <a:rPr lang="en-US" sz="1400" b="1" i="1" u="none" strike="noStrike" baseline="-25000">
                  <a:solidFill>
                    <a:srgbClr val="18541D"/>
                  </a:solidFill>
                  <a:effectLst/>
                  <a:uFillTx/>
                  <a:latin typeface="Calibri"/>
                </a:rPr>
                <a:t>2</a:t>
              </a:r>
              <a:endParaRPr lang="en-US" sz="14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pic>
          <p:nvPicPr>
            <p:cNvPr id="214" name="Picture 2" descr="IAP Logo"/>
            <p:cNvPicPr/>
            <p:nvPr/>
          </p:nvPicPr>
          <p:blipFill>
            <a:blip r:embed="rId4"/>
            <a:stretch/>
          </p:blipFill>
          <p:spPr>
            <a:xfrm>
              <a:off x="3807360" y="2840760"/>
              <a:ext cx="615600" cy="34164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215" name="Textfeld 39"/>
            <p:cNvSpPr/>
            <p:nvPr/>
          </p:nvSpPr>
          <p:spPr>
            <a:xfrm>
              <a:off x="3600000" y="3234600"/>
              <a:ext cx="1488600" cy="1893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tIns="45000" rIns="90000" bIns="45000" anchor="t">
              <a:spAutoFit/>
            </a:bodyPr>
            <a:p>
              <a:pPr defTabSz="457200">
                <a:lnSpc>
                  <a:spcPct val="100000"/>
                </a:lnSpc>
              </a:pPr>
              <a:r>
                <a:rPr lang="en-US" sz="1400" b="0" u="none" strike="noStrike">
                  <a:solidFill>
                    <a:srgbClr val="000000"/>
                  </a:solidFill>
                  <a:effectLst/>
                  <a:uFillTx/>
                  <a:latin typeface="Calibri"/>
                </a:rPr>
                <a:t>    H. Podlech</a:t>
              </a:r>
              <a:endParaRPr lang="en-US" sz="14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  <a:p>
              <a:pPr defTabSz="457200">
                <a:lnSpc>
                  <a:spcPct val="100000"/>
                </a:lnSpc>
              </a:pPr>
              <a:r>
                <a:rPr lang="en-US" sz="1400" b="0" u="none" strike="noStrike">
                  <a:solidFill>
                    <a:srgbClr val="000000"/>
                  </a:solidFill>
                  <a:effectLst/>
                  <a:uFillTx/>
                  <a:latin typeface="Calibri"/>
                </a:rPr>
                <a:t>    O. Meusel</a:t>
              </a:r>
              <a:endParaRPr lang="en-US" sz="14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  <a:p>
              <a:pPr defTabSz="457200">
                <a:lnSpc>
                  <a:spcPct val="100000"/>
                </a:lnSpc>
                <a:spcBef>
                  <a:spcPts val="601"/>
                </a:spcBef>
              </a:pPr>
              <a:r>
                <a:rPr lang="en-US" sz="1400" b="1" i="1" u="none" strike="noStrike">
                  <a:solidFill>
                    <a:srgbClr val="18541D"/>
                  </a:solidFill>
                  <a:effectLst/>
                  <a:uFillTx/>
                  <a:latin typeface="Calibri"/>
                </a:rPr>
                <a:t>- Accelerator</a:t>
              </a:r>
              <a:endParaRPr lang="en-US" sz="14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  <a:p>
              <a:pPr defTabSz="457200">
                <a:lnSpc>
                  <a:spcPct val="100000"/>
                </a:lnSpc>
                <a:spcBef>
                  <a:spcPts val="601"/>
                </a:spcBef>
              </a:pPr>
              <a:endParaRPr lang="en-US" sz="14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  <a:p>
              <a:pPr defTabSz="457200">
                <a:lnSpc>
                  <a:spcPct val="100000"/>
                </a:lnSpc>
                <a:spcBef>
                  <a:spcPts val="601"/>
                </a:spcBef>
              </a:pPr>
              <a:endParaRPr lang="en-US" sz="14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  <a:p>
              <a:pPr defTabSz="457200">
                <a:lnSpc>
                  <a:spcPct val="100000"/>
                </a:lnSpc>
              </a:pPr>
              <a:r>
                <a:rPr lang="en-US" sz="1430" b="0" u="none" strike="noStrike">
                  <a:solidFill>
                    <a:srgbClr val="000000"/>
                  </a:solidFill>
                  <a:effectLst/>
                  <a:uFillTx/>
                  <a:latin typeface="Calibri"/>
                </a:rPr>
                <a:t>    </a:t>
              </a:r>
              <a:r>
                <a:rPr lang="en-US" sz="1400" b="0" u="none" strike="noStrike">
                  <a:solidFill>
                    <a:srgbClr val="000000"/>
                  </a:solidFill>
                  <a:effectLst/>
                  <a:uFillTx/>
                  <a:latin typeface="Calibri"/>
                </a:rPr>
                <a:t>W. Barth</a:t>
              </a:r>
              <a:endParaRPr lang="en-US" sz="14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  <a:p>
              <a:pPr defTabSz="457200">
                <a:lnSpc>
                  <a:spcPct val="100000"/>
                </a:lnSpc>
                <a:spcBef>
                  <a:spcPts val="601"/>
                </a:spcBef>
              </a:pPr>
              <a:r>
                <a:rPr lang="en-US" sz="1400" b="1" i="1" u="none" strike="noStrike">
                  <a:solidFill>
                    <a:srgbClr val="18541D"/>
                  </a:solidFill>
                  <a:effectLst/>
                  <a:uFillTx/>
                  <a:latin typeface="Calibri"/>
                </a:rPr>
                <a:t>- Accelerator</a:t>
              </a:r>
              <a:endParaRPr lang="en-US" sz="14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grpSp>
          <p:nvGrpSpPr>
            <p:cNvPr id="216" name="Gruppieren 2"/>
            <p:cNvGrpSpPr/>
            <p:nvPr/>
          </p:nvGrpSpPr>
          <p:grpSpPr>
            <a:xfrm>
              <a:off x="3618360" y="4077720"/>
              <a:ext cx="1778400" cy="385560"/>
              <a:chOff x="3618360" y="4077720"/>
              <a:chExt cx="1778400" cy="385560"/>
            </a:xfrm>
          </p:grpSpPr>
          <p:pic>
            <p:nvPicPr>
              <p:cNvPr id="217" name="Bild 3"/>
              <p:cNvPicPr/>
              <p:nvPr/>
            </p:nvPicPr>
            <p:blipFill>
              <a:blip r:embed="rId5"/>
              <a:stretch/>
            </p:blipFill>
            <p:spPr>
              <a:xfrm>
                <a:off x="3618360" y="4108680"/>
                <a:ext cx="1778400" cy="354600"/>
              </a:xfrm>
              <a:prstGeom prst="rect">
                <a:avLst/>
              </a:prstGeom>
              <a:noFill/>
              <a:ln w="0">
                <a:noFill/>
              </a:ln>
            </p:spPr>
          </p:pic>
          <p:sp>
            <p:nvSpPr>
              <p:cNvPr id="218" name="Textfeld 41"/>
              <p:cNvSpPr/>
              <p:nvPr/>
            </p:nvSpPr>
            <p:spPr>
              <a:xfrm>
                <a:off x="4349880" y="4077720"/>
                <a:ext cx="669600" cy="3196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tIns="45000" rIns="90000" bIns="45000" anchor="t">
                <a:spAutoFit/>
              </a:bodyPr>
              <a:p>
                <a:pPr defTabSz="457200">
                  <a:lnSpc>
                    <a:spcPct val="95000"/>
                  </a:lnSpc>
                </a:pPr>
                <a:r>
                  <a:rPr lang="en-US" sz="1590" b="1" u="none" strike="noStrike">
                    <a:solidFill>
                      <a:srgbClr val="0070C0"/>
                    </a:solidFill>
                    <a:effectLst/>
                    <a:uFillTx/>
                    <a:latin typeface="Arial"/>
                  </a:rPr>
                  <a:t>/ HIM</a:t>
                </a:r>
                <a:endParaRPr lang="en-US" sz="1590" b="0" u="none" strike="noStrike">
                  <a:solidFill>
                    <a:srgbClr val="000000"/>
                  </a:solidFill>
                  <a:effectLst/>
                  <a:uFillTx/>
                  <a:latin typeface="Calibri"/>
                </a:endParaRPr>
              </a:p>
            </p:txBody>
          </p:sp>
        </p:grpSp>
      </p:grpSp>
      <p:pic>
        <p:nvPicPr>
          <p:cNvPr id="219" name="Grafik 8"/>
          <p:cNvPicPr/>
          <p:nvPr/>
        </p:nvPicPr>
        <p:blipFill>
          <a:blip r:embed="rId6"/>
          <a:stretch/>
        </p:blipFill>
        <p:spPr>
          <a:xfrm>
            <a:off x="7666200" y="188640"/>
            <a:ext cx="4134600" cy="352152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220" name="Gruppieren 5"/>
          <p:cNvGrpSpPr/>
          <p:nvPr/>
        </p:nvGrpSpPr>
        <p:grpSpPr>
          <a:xfrm>
            <a:off x="7489080" y="3929040"/>
            <a:ext cx="4488480" cy="1547640"/>
            <a:chOff x="7489080" y="3929040"/>
            <a:chExt cx="4488480" cy="1547640"/>
          </a:xfrm>
        </p:grpSpPr>
        <p:pic>
          <p:nvPicPr>
            <p:cNvPr id="221" name="Grafik 4"/>
            <p:cNvPicPr/>
            <p:nvPr/>
          </p:nvPicPr>
          <p:blipFill>
            <a:blip r:embed="rId7"/>
            <a:stretch/>
          </p:blipFill>
          <p:spPr>
            <a:xfrm>
              <a:off x="7489080" y="3929040"/>
              <a:ext cx="3630960" cy="154764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222" name="Picture 2" descr="Imprint - Research in Germany"/>
            <p:cNvPicPr/>
            <p:nvPr/>
          </p:nvPicPr>
          <p:blipFill>
            <a:blip r:embed="rId8"/>
            <a:stretch/>
          </p:blipFill>
          <p:spPr>
            <a:xfrm>
              <a:off x="10820160" y="4454640"/>
              <a:ext cx="1157400" cy="698760"/>
            </a:xfrm>
            <a:prstGeom prst="rect">
              <a:avLst/>
            </a:prstGeom>
            <a:noFill/>
            <a:ln w="0">
              <a:noFill/>
            </a:ln>
          </p:spPr>
        </p:pic>
      </p:grpSp>
      <p:sp>
        <p:nvSpPr>
          <p:cNvPr id="223" name="Rechteck 24"/>
          <p:cNvSpPr/>
          <p:nvPr/>
        </p:nvSpPr>
        <p:spPr>
          <a:xfrm>
            <a:off x="5431320" y="677520"/>
            <a:ext cx="1841760" cy="5811480"/>
          </a:xfrm>
          <a:prstGeom prst="rect">
            <a:avLst/>
          </a:prstGeom>
          <a:solidFill>
            <a:schemeClr val="accent3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p>
            <a:pPr defTabSz="457200">
              <a:lnSpc>
                <a:spcPct val="100000"/>
              </a:lnSpc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224" name="Immagine 18"/>
          <p:cNvPicPr/>
          <p:nvPr/>
        </p:nvPicPr>
        <p:blipFill>
          <a:blip r:embed="rId9"/>
          <a:stretch/>
        </p:blipFill>
        <p:spPr>
          <a:xfrm>
            <a:off x="5441040" y="638280"/>
            <a:ext cx="1800000" cy="6397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25" name="Textfeld 34"/>
          <p:cNvSpPr/>
          <p:nvPr/>
        </p:nvSpPr>
        <p:spPr>
          <a:xfrm>
            <a:off x="5572440" y="1253520"/>
            <a:ext cx="1416960" cy="952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lang="en-US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L. Zanini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457200">
              <a:lnSpc>
                <a:spcPct val="100000"/>
              </a:lnSpc>
            </a:pPr>
            <a:r>
              <a:rPr lang="en-US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J. I. Marquez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457200">
              <a:lnSpc>
                <a:spcPct val="100000"/>
              </a:lnSpc>
            </a:pPr>
            <a:r>
              <a:rPr lang="en-US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N. Rizzi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457200">
              <a:lnSpc>
                <a:spcPct val="100000"/>
              </a:lnSpc>
            </a:pPr>
            <a:endParaRPr lang="en-US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26" name="TextBox 29"/>
          <p:cNvSpPr/>
          <p:nvPr/>
        </p:nvSpPr>
        <p:spPr>
          <a:xfrm>
            <a:off x="257760" y="6196320"/>
            <a:ext cx="1043640" cy="30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tIns="45000" rIns="90000" bIns="45000" anchor="t">
            <a:spAutoFit/>
          </a:bodyPr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1400" b="1" i="1" u="none" strike="noStrike">
                <a:solidFill>
                  <a:srgbClr val="18541D"/>
                </a:solidFill>
                <a:effectLst/>
                <a:uFillTx/>
                <a:latin typeface="Calibri"/>
              </a:rPr>
              <a:t>- Core team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227" name="Picture 31"/>
          <p:cNvPicPr/>
          <p:nvPr/>
        </p:nvPicPr>
        <p:blipFill>
          <a:blip r:embed="rId10"/>
          <a:stretch/>
        </p:blipFill>
        <p:spPr>
          <a:xfrm>
            <a:off x="5542920" y="2052000"/>
            <a:ext cx="509040" cy="5090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28" name="Textfeld 34"/>
          <p:cNvSpPr/>
          <p:nvPr/>
        </p:nvSpPr>
        <p:spPr>
          <a:xfrm>
            <a:off x="5518800" y="2596680"/>
            <a:ext cx="1416960" cy="521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lang="en-US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F. Ott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457200">
              <a:lnSpc>
                <a:spcPct val="100000"/>
              </a:lnSpc>
            </a:pPr>
            <a:r>
              <a:rPr lang="en-US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M. A. Paulin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229" name="Picture 34"/>
          <p:cNvPicPr/>
          <p:nvPr/>
        </p:nvPicPr>
        <p:blipFill>
          <a:blip r:embed="rId11"/>
          <a:stretch/>
        </p:blipFill>
        <p:spPr>
          <a:xfrm>
            <a:off x="5518800" y="3182760"/>
            <a:ext cx="1215000" cy="4604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30" name="Textfeld 34"/>
          <p:cNvSpPr/>
          <p:nvPr/>
        </p:nvSpPr>
        <p:spPr>
          <a:xfrm>
            <a:off x="5513760" y="3708000"/>
            <a:ext cx="1416960" cy="1167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lang="en-US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G. Nowak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457200">
              <a:lnSpc>
                <a:spcPct val="100000"/>
              </a:lnSpc>
            </a:pPr>
            <a:r>
              <a:rPr lang="en-US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J. Plewka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457200">
              <a:lnSpc>
                <a:spcPct val="100000"/>
              </a:lnSpc>
            </a:pPr>
            <a:r>
              <a:rPr lang="en-US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C. Jacobsen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457200">
              <a:lnSpc>
                <a:spcPct val="100000"/>
              </a:lnSpc>
            </a:pPr>
            <a:r>
              <a:rPr lang="en-US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R. Kumar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457200">
              <a:lnSpc>
                <a:spcPct val="100000"/>
              </a:lnSpc>
            </a:pPr>
            <a:r>
              <a:rPr lang="en-US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J. Fenske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231" name="Picture 37"/>
          <p:cNvPicPr/>
          <p:nvPr/>
        </p:nvPicPr>
        <p:blipFill>
          <a:blip r:embed="rId12"/>
          <a:stretch/>
        </p:blipFill>
        <p:spPr>
          <a:xfrm>
            <a:off x="5494680" y="4872600"/>
            <a:ext cx="1535760" cy="6516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32" name="Textfeld 34"/>
          <p:cNvSpPr/>
          <p:nvPr/>
        </p:nvSpPr>
        <p:spPr>
          <a:xfrm>
            <a:off x="5482800" y="5555880"/>
            <a:ext cx="1416960" cy="521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lang="en-US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A. Lasko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457200">
              <a:lnSpc>
                <a:spcPct val="100000"/>
              </a:lnSpc>
            </a:pPr>
            <a:r>
              <a:rPr lang="en-US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A. Wolfertz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33" name="TextBox 39"/>
          <p:cNvSpPr/>
          <p:nvPr/>
        </p:nvSpPr>
        <p:spPr>
          <a:xfrm>
            <a:off x="5397120" y="6012000"/>
            <a:ext cx="1794600" cy="522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tIns="45000" rIns="90000" bIns="45000" anchor="t">
            <a:spAutoFit/>
          </a:bodyPr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1400" b="1" i="1" u="none" strike="noStrike">
                <a:solidFill>
                  <a:srgbClr val="18541D"/>
                </a:solidFill>
                <a:effectLst/>
                <a:uFillTx/>
                <a:latin typeface="Calibri"/>
              </a:rPr>
              <a:t>- JULIC Neutron </a:t>
            </a:r>
            <a:br>
              <a:rPr sz="1400"/>
            </a:br>
            <a:r>
              <a:rPr lang="en-US" sz="1400" b="1" i="1" u="none" strike="noStrike">
                <a:solidFill>
                  <a:srgbClr val="18541D"/>
                </a:solidFill>
                <a:effectLst/>
                <a:uFillTx/>
                <a:latin typeface="Calibri"/>
              </a:rPr>
              <a:t>Platform Experiments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/>
          </p:nvPr>
        </p:nvSpPr>
        <p:spPr>
          <a:xfrm>
            <a:off x="371520" y="1563120"/>
            <a:ext cx="11448720" cy="4213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p>
            <a:pPr marL="450720" lvl="1" indent="-235080" algn="l" defTabSz="914400">
              <a:lnSpc>
                <a:spcPct val="114000"/>
              </a:lnSpc>
              <a:spcAft>
                <a:spcPts val="601"/>
              </a:spcAft>
              <a:buClr>
                <a:srgbClr val="0D0D0D"/>
              </a:buClr>
              <a:buFont typeface="Arial"/>
              <a:buChar char="•"/>
            </a:pPr>
            <a:r>
              <a:rPr lang="en-US" sz="2200" b="0" u="none" strike="noStrike">
                <a:solidFill>
                  <a:srgbClr val="0D0D0D"/>
                </a:solidFill>
                <a:effectLst/>
                <a:highlight>
                  <a:srgbClr val="FFFFFF"/>
                </a:highlight>
                <a:uFillTx/>
                <a:latin typeface="ui-sans-serif"/>
              </a:rPr>
              <a:t>Motivation and requirements</a:t>
            </a:r>
            <a:endParaRPr lang="en-US" sz="22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450720" lvl="1" indent="-235080" algn="l" defTabSz="914400">
              <a:lnSpc>
                <a:spcPct val="114000"/>
              </a:lnSpc>
              <a:spcAft>
                <a:spcPts val="601"/>
              </a:spcAft>
              <a:buClr>
                <a:srgbClr val="0D0D0D"/>
              </a:buClr>
              <a:buFont typeface="Arial"/>
              <a:buChar char="•"/>
            </a:pPr>
            <a:r>
              <a:rPr lang="en-US" sz="2200" b="0" u="none" strike="noStrike">
                <a:solidFill>
                  <a:srgbClr val="0D0D0D"/>
                </a:solidFill>
                <a:effectLst/>
                <a:highlight>
                  <a:srgbClr val="FFFFFF"/>
                </a:highlight>
                <a:uFillTx/>
                <a:latin typeface="ui-sans-serif"/>
              </a:rPr>
              <a:t>Experimental setup &amp; measurements</a:t>
            </a:r>
            <a:endParaRPr lang="en-US" sz="22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450720" lvl="1" indent="-235080" algn="l" defTabSz="914400">
              <a:lnSpc>
                <a:spcPct val="114000"/>
              </a:lnSpc>
              <a:spcAft>
                <a:spcPts val="601"/>
              </a:spcAft>
              <a:buClr>
                <a:srgbClr val="0D0D0D"/>
              </a:buClr>
              <a:buFont typeface="Arial"/>
              <a:buChar char="•"/>
            </a:pPr>
            <a:r>
              <a:rPr lang="en-US" sz="2200" b="0" u="none" strike="noStrike">
                <a:solidFill>
                  <a:srgbClr val="0D0D0D"/>
                </a:solidFill>
                <a:effectLst/>
                <a:highlight>
                  <a:srgbClr val="FFFFFF"/>
                </a:highlight>
                <a:uFillTx/>
                <a:latin typeface="ui-sans-serif"/>
              </a:rPr>
              <a:t>Monte Carlo simulation </a:t>
            </a:r>
            <a:endParaRPr lang="en-US" sz="22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450720" lvl="1" indent="-235080" algn="l" defTabSz="914400">
              <a:lnSpc>
                <a:spcPct val="114000"/>
              </a:lnSpc>
              <a:spcAft>
                <a:spcPts val="601"/>
              </a:spcAft>
              <a:buClr>
                <a:srgbClr val="0D0D0D"/>
              </a:buClr>
              <a:buFont typeface="Arial"/>
              <a:buChar char="•"/>
            </a:pPr>
            <a:r>
              <a:rPr lang="en-US" sz="2200" b="0" u="none" strike="noStrike">
                <a:solidFill>
                  <a:srgbClr val="0D0D0D"/>
                </a:solidFill>
                <a:effectLst/>
                <a:highlight>
                  <a:srgbClr val="FFFFFF"/>
                </a:highlight>
                <a:uFillTx/>
                <a:latin typeface="ui-sans-serif"/>
              </a:rPr>
              <a:t>Validation: measurement vs. simulation</a:t>
            </a:r>
            <a:endParaRPr lang="en-US" sz="22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450720" lvl="1" indent="-235080" algn="l" defTabSz="914400">
              <a:lnSpc>
                <a:spcPct val="114000"/>
              </a:lnSpc>
              <a:spcAft>
                <a:spcPts val="601"/>
              </a:spcAft>
              <a:buClr>
                <a:srgbClr val="0D0D0D"/>
              </a:buClr>
              <a:buFont typeface="Arial"/>
              <a:buChar char="•"/>
            </a:pPr>
            <a:r>
              <a:rPr lang="en-US" sz="2200" b="0" u="none" strike="noStrike">
                <a:solidFill>
                  <a:srgbClr val="0D0D0D"/>
                </a:solidFill>
                <a:effectLst/>
                <a:highlight>
                  <a:srgbClr val="FFFFFF"/>
                </a:highlight>
                <a:uFillTx/>
                <a:latin typeface="ui-sans-serif"/>
              </a:rPr>
              <a:t>Conclusion and future work</a:t>
            </a:r>
            <a:endParaRPr lang="en-US" sz="22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indent="0" algn="l" defTabSz="914400">
              <a:lnSpc>
                <a:spcPct val="114000"/>
              </a:lnSpc>
              <a:spcAft>
                <a:spcPts val="601"/>
              </a:spcAft>
              <a:buNone/>
            </a:pPr>
            <a:endParaRPr lang="en-US" sz="2200" b="1" u="none" strike="noStrike">
              <a:solidFill>
                <a:schemeClr val="accent1"/>
              </a:solidFill>
              <a:effectLst/>
              <a:uFillTx/>
              <a:latin typeface="Arial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 type="title"/>
          </p:nvPr>
        </p:nvSpPr>
        <p:spPr>
          <a:xfrm>
            <a:off x="360000" y="324000"/>
            <a:ext cx="11448720" cy="1124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p>
            <a:pPr indent="0" algn="l" defTabSz="914400">
              <a:lnSpc>
                <a:spcPct val="114000"/>
              </a:lnSpc>
              <a:buNone/>
              <a:tabLst>
                <a:tab pos="0" algn="l"/>
              </a:tabLst>
            </a:pPr>
            <a:r>
              <a:rPr lang="en-US" sz="2400" b="1" u="none" strike="noStrike">
                <a:solidFill>
                  <a:srgbClr val="023D6B"/>
                </a:solidFill>
                <a:effectLst/>
                <a:uFillTx/>
                <a:latin typeface="Arial"/>
              </a:rPr>
              <a:t>Outline</a:t>
            </a:r>
            <a:endParaRPr lang="en-US" sz="2400" b="1" u="none" strike="noStrike" cap="all">
              <a:solidFill>
                <a:schemeClr val="accent1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Group 1"/>
          <p:cNvGrpSpPr/>
          <p:nvPr/>
        </p:nvGrpSpPr>
        <p:grpSpPr>
          <a:xfrm>
            <a:off x="4223880" y="2097720"/>
            <a:ext cx="7856640" cy="3205080"/>
            <a:chOff x="4223880" y="2097720"/>
            <a:chExt cx="7856640" cy="3205080"/>
          </a:xfrm>
        </p:grpSpPr>
        <p:pic>
          <p:nvPicPr>
            <p:cNvPr id="84" name="Grafik 12"/>
            <p:cNvPicPr/>
            <p:nvPr/>
          </p:nvPicPr>
          <p:blipFill>
            <a:blip r:embed="rId1"/>
            <a:stretch/>
          </p:blipFill>
          <p:spPr>
            <a:xfrm>
              <a:off x="4223880" y="2097720"/>
              <a:ext cx="7631640" cy="3205080"/>
            </a:xfrm>
            <a:prstGeom prst="rect">
              <a:avLst/>
            </a:prstGeom>
            <a:noFill/>
            <a:ln w="0">
              <a:noFill/>
            </a:ln>
          </p:spPr>
        </p:pic>
        <p:grpSp>
          <p:nvGrpSpPr>
            <p:cNvPr id="85" name="Gruppieren 14"/>
            <p:cNvGrpSpPr/>
            <p:nvPr/>
          </p:nvGrpSpPr>
          <p:grpSpPr>
            <a:xfrm>
              <a:off x="8632800" y="3952800"/>
              <a:ext cx="1783080" cy="1024560"/>
              <a:chOff x="8632800" y="3952800"/>
              <a:chExt cx="1783080" cy="1024560"/>
            </a:xfrm>
          </p:grpSpPr>
          <p:sp>
            <p:nvSpPr>
              <p:cNvPr id="86" name="Rechteck 25"/>
              <p:cNvSpPr/>
              <p:nvPr/>
            </p:nvSpPr>
            <p:spPr>
              <a:xfrm>
                <a:off x="9828360" y="4717440"/>
                <a:ext cx="587520" cy="259920"/>
              </a:xfrm>
              <a:prstGeom prst="rect">
                <a:avLst/>
              </a:prstGeom>
              <a:solidFill>
                <a:srgbClr val="023D6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p>
                <a:pPr algn="ctr" defTabSz="457200">
                  <a:lnSpc>
                    <a:spcPct val="95000"/>
                  </a:lnSpc>
                  <a:tabLst>
                    <a:tab pos="0" algn="l"/>
                  </a:tabLst>
                </a:pPr>
                <a:r>
                  <a:rPr lang="en-US" sz="1200" b="0" u="none" strike="noStrike">
                    <a:solidFill>
                      <a:srgbClr val="FFFFFF"/>
                    </a:solidFill>
                    <a:effectLst/>
                    <a:uFillTx/>
                    <a:latin typeface="Arial"/>
                  </a:rPr>
                  <a:t>24 Hz</a:t>
                </a:r>
                <a:endParaRPr lang="en-US" sz="1200" b="0" u="none" strike="noStrike">
                  <a:solidFill>
                    <a:srgbClr val="FFFFFF"/>
                  </a:solidFill>
                  <a:effectLst/>
                  <a:uFillTx/>
                  <a:latin typeface="Calibri"/>
                </a:endParaRPr>
              </a:p>
            </p:txBody>
          </p:sp>
          <p:cxnSp>
            <p:nvCxnSpPr>
              <p:cNvPr id="87" name="Gewinkelter Verbinder 24"/>
              <p:cNvCxnSpPr/>
              <p:nvPr/>
            </p:nvCxnSpPr>
            <p:spPr>
              <a:xfrm rot="10800000">
                <a:off x="8632440" y="3952440"/>
                <a:ext cx="1195920" cy="894960"/>
              </a:xfrm>
              <a:prstGeom prst="bentConnector3">
                <a:avLst>
                  <a:gd name="adj1" fmla="val 49984"/>
                </a:avLst>
              </a:prstGeom>
              <a:ln w="38100">
                <a:solidFill>
                  <a:srgbClr val="023D6B"/>
                </a:solidFill>
              </a:ln>
            </p:spPr>
          </p:cxnSp>
        </p:grpSp>
        <p:cxnSp>
          <p:nvCxnSpPr>
            <p:cNvPr id="88" name="Gewinkelter Verbinder 27"/>
            <p:cNvCxnSpPr/>
            <p:nvPr/>
          </p:nvCxnSpPr>
          <p:spPr>
            <a:xfrm rot="10800000">
              <a:off x="9014040" y="3059280"/>
              <a:ext cx="2710440" cy="196200"/>
            </a:xfrm>
            <a:prstGeom prst="bentConnector3">
              <a:avLst>
                <a:gd name="adj1" fmla="val 201461"/>
              </a:avLst>
            </a:prstGeom>
            <a:ln w="38100">
              <a:solidFill>
                <a:srgbClr val="023D6B"/>
              </a:solidFill>
            </a:ln>
          </p:spPr>
        </p:cxnSp>
        <p:cxnSp>
          <p:nvCxnSpPr>
            <p:cNvPr id="89" name="Gewinkelter Verbinder 30"/>
            <p:cNvCxnSpPr>
              <a:stCxn id="90" idx="0"/>
            </p:cNvCxnSpPr>
            <p:nvPr/>
          </p:nvCxnSpPr>
          <p:spPr>
            <a:xfrm flipH="1" rot="16200000">
              <a:off x="5845680" y="2331720"/>
              <a:ext cx="574200" cy="1272960"/>
            </a:xfrm>
            <a:prstGeom prst="bentConnector3">
              <a:avLst>
                <a:gd name="adj1" fmla="val 0"/>
              </a:avLst>
            </a:prstGeom>
            <a:ln w="38100">
              <a:solidFill>
                <a:srgbClr val="023D6B"/>
              </a:solidFill>
            </a:ln>
          </p:spPr>
        </p:cxnSp>
        <p:sp>
          <p:nvSpPr>
            <p:cNvPr id="91" name="Textplatzhalter 4"/>
            <p:cNvSpPr/>
            <p:nvPr/>
          </p:nvSpPr>
          <p:spPr>
            <a:xfrm>
              <a:off x="4290120" y="2803680"/>
              <a:ext cx="2598840" cy="6426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tIns="45000" rIns="90000" bIns="45000" anchor="t">
              <a:noAutofit/>
            </a:bodyPr>
            <a:p>
              <a:pPr defTabSz="914400">
                <a:lnSpc>
                  <a:spcPct val="114000"/>
                </a:lnSpc>
                <a:spcAft>
                  <a:spcPts val="601"/>
                </a:spcAft>
                <a:tabLst>
                  <a:tab pos="0" algn="l"/>
                </a:tabLst>
              </a:pPr>
              <a:endParaRPr lang="en-US" sz="14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92" name="Rechteck 15"/>
            <p:cNvSpPr/>
            <p:nvPr/>
          </p:nvSpPr>
          <p:spPr>
            <a:xfrm>
              <a:off x="11390400" y="3137400"/>
              <a:ext cx="690120" cy="259920"/>
            </a:xfrm>
            <a:prstGeom prst="rect">
              <a:avLst/>
            </a:prstGeom>
            <a:solidFill>
              <a:srgbClr val="023D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p>
              <a:pPr algn="ctr" defTabSz="457200">
                <a:lnSpc>
                  <a:spcPct val="95000"/>
                </a:lnSpc>
                <a:tabLst>
                  <a:tab pos="0" algn="l"/>
                </a:tabLst>
              </a:pPr>
              <a:r>
                <a:rPr lang="en-US" sz="1200" b="0" u="none" strike="noStrike">
                  <a:solidFill>
                    <a:srgbClr val="FFFFFF"/>
                  </a:solidFill>
                  <a:effectLst/>
                  <a:uFillTx/>
                  <a:latin typeface="Arial"/>
                </a:rPr>
                <a:t>96 Hz</a:t>
              </a:r>
              <a:endParaRPr lang="en-US" sz="1200" b="0" u="none" strike="noStrike">
                <a:solidFill>
                  <a:srgbClr val="FFFFFF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90" name="Rechteck 23"/>
            <p:cNvSpPr/>
            <p:nvPr/>
          </p:nvSpPr>
          <p:spPr>
            <a:xfrm>
              <a:off x="5202720" y="2681280"/>
              <a:ext cx="587520" cy="259920"/>
            </a:xfrm>
            <a:prstGeom prst="rect">
              <a:avLst/>
            </a:prstGeom>
            <a:solidFill>
              <a:srgbClr val="023D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p>
              <a:pPr algn="ctr" defTabSz="457200">
                <a:lnSpc>
                  <a:spcPct val="95000"/>
                </a:lnSpc>
                <a:tabLst>
                  <a:tab pos="0" algn="l"/>
                </a:tabLst>
              </a:pPr>
              <a:r>
                <a:rPr lang="en-US" sz="1200" b="0" u="none" strike="noStrike">
                  <a:solidFill>
                    <a:srgbClr val="FFFFFF"/>
                  </a:solidFill>
                  <a:effectLst/>
                  <a:uFillTx/>
                  <a:latin typeface="Arial"/>
                </a:rPr>
                <a:t>96 Hz</a:t>
              </a:r>
              <a:endParaRPr lang="en-US" sz="1200" b="0" u="none" strike="noStrike">
                <a:solidFill>
                  <a:srgbClr val="FFFFFF"/>
                </a:solidFill>
                <a:effectLst/>
                <a:uFillTx/>
                <a:latin typeface="Calibri"/>
              </a:endParaRPr>
            </a:p>
          </p:txBody>
        </p:sp>
      </p:grpSp>
      <p:grpSp>
        <p:nvGrpSpPr>
          <p:cNvPr id="93" name="Group 2"/>
          <p:cNvGrpSpPr/>
          <p:nvPr/>
        </p:nvGrpSpPr>
        <p:grpSpPr>
          <a:xfrm>
            <a:off x="250560" y="1268640"/>
            <a:ext cx="4799520" cy="4911840"/>
            <a:chOff x="250560" y="1268640"/>
            <a:chExt cx="4799520" cy="4911840"/>
          </a:xfrm>
        </p:grpSpPr>
        <p:sp>
          <p:nvSpPr>
            <p:cNvPr id="94" name="Freeform: Shape 3"/>
            <p:cNvSpPr/>
            <p:nvPr/>
          </p:nvSpPr>
          <p:spPr>
            <a:xfrm>
              <a:off x="250560" y="3650040"/>
              <a:ext cx="4799520" cy="420840"/>
            </a:xfrm>
            <a:custGeom>
              <a:avLst/>
              <a:gdLst>
                <a:gd name="textAreaLeft" fmla="*/ 0 w 4799520"/>
                <a:gd name="textAreaRight" fmla="*/ 4799880 w 4799520"/>
                <a:gd name="textAreaTop" fmla="*/ 0 h 420840"/>
                <a:gd name="textAreaBottom" fmla="*/ 421200 h 420840"/>
                <a:gd name="GluePoint1X" fmla="*/ 0 w 4799880"/>
                <a:gd name="GluePoint1Y" fmla="*/ 70201 h 421200"/>
                <a:gd name="GluePoint2X" fmla="*/ 70201 w 4799880"/>
                <a:gd name="GluePoint2Y" fmla="*/ 0 h 421200"/>
                <a:gd name="GluePoint3X" fmla="*/ 4729679 w 4799880"/>
                <a:gd name="GluePoint3Y" fmla="*/ 0 h 421200"/>
                <a:gd name="GluePoint4X" fmla="*/ 4799880 w 4799880"/>
                <a:gd name="GluePoint4Y" fmla="*/ 70201 h 421200"/>
                <a:gd name="GluePoint5X" fmla="*/ 4799880 w 4799880"/>
                <a:gd name="GluePoint5Y" fmla="*/ 350999 h 421200"/>
                <a:gd name="GluePoint6X" fmla="*/ 4729679 w 4799880"/>
                <a:gd name="GluePoint6Y" fmla="*/ 421200 h 421200"/>
                <a:gd name="GluePoint7X" fmla="*/ 70201 w 4799880"/>
                <a:gd name="GluePoint7Y" fmla="*/ 421200 h 421200"/>
                <a:gd name="GluePoint8X" fmla="*/ 0 w 4799880"/>
                <a:gd name="GluePoint8Y" fmla="*/ 350999 h 421200"/>
                <a:gd name="GluePoint9X" fmla="*/ 0 w 4799880"/>
                <a:gd name="GluePoint9Y" fmla="*/ 70201 h 42120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</a:cxnLst>
              <a:rect l="textAreaLeft" t="textAreaTop" r="textAreaRight" b="textAreaBottom"/>
              <a:pathLst>
                <a:path w="4799880" h="421200">
                  <a:moveTo>
                    <a:pt x="0" y="70201"/>
                  </a:moveTo>
                  <a:cubicBezTo>
                    <a:pt x="0" y="31430"/>
                    <a:pt x="31430" y="0"/>
                    <a:pt x="70201" y="0"/>
                  </a:cubicBezTo>
                  <a:lnTo>
                    <a:pt x="4729679" y="0"/>
                  </a:lnTo>
                  <a:cubicBezTo>
                    <a:pt x="4768450" y="0"/>
                    <a:pt x="4799880" y="31430"/>
                    <a:pt x="4799880" y="70201"/>
                  </a:cubicBezTo>
                  <a:lnTo>
                    <a:pt x="4799880" y="350999"/>
                  </a:lnTo>
                  <a:cubicBezTo>
                    <a:pt x="4799880" y="389770"/>
                    <a:pt x="4768450" y="421200"/>
                    <a:pt x="4729679" y="421200"/>
                  </a:cubicBezTo>
                  <a:lnTo>
                    <a:pt x="70201" y="421200"/>
                  </a:lnTo>
                  <a:cubicBezTo>
                    <a:pt x="31430" y="421200"/>
                    <a:pt x="0" y="389770"/>
                    <a:pt x="0" y="350999"/>
                  </a:cubicBezTo>
                  <a:lnTo>
                    <a:pt x="0" y="70201"/>
                  </a:lnTo>
                  <a:close/>
                </a:path>
              </a:pathLst>
            </a:custGeom>
            <a:solidFill>
              <a:srgbClr val="023D6B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 numCol="1" spcCol="1440" lIns="89280" tIns="89280" rIns="89280" bIns="89280" anchor="ctr">
              <a:noAutofit/>
            </a:bodyPr>
            <a:p>
              <a:pPr defTabSz="800280">
                <a:lnSpc>
                  <a:spcPct val="90000"/>
                </a:lnSpc>
                <a:spcAft>
                  <a:spcPts val="629"/>
                </a:spcAft>
                <a:tabLst>
                  <a:tab pos="0" algn="l"/>
                </a:tabLst>
              </a:pPr>
              <a:r>
                <a:rPr lang="en-US" sz="1800" b="1" u="none" strike="noStrike">
                  <a:solidFill>
                    <a:srgbClr val="FFFFFF"/>
                  </a:solidFill>
                  <a:effectLst/>
                  <a:uFillTx/>
                  <a:latin typeface="Arial"/>
                </a:rPr>
                <a:t>Every beam port serves only 1 Instrument</a:t>
              </a: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95" name="Freeform: Shape 4"/>
            <p:cNvSpPr/>
            <p:nvPr/>
          </p:nvSpPr>
          <p:spPr>
            <a:xfrm>
              <a:off x="250560" y="4096080"/>
              <a:ext cx="4799520" cy="968400"/>
            </a:xfrm>
            <a:custGeom>
              <a:avLst/>
              <a:gdLst>
                <a:gd name="textAreaLeft" fmla="*/ 0 w 4799520"/>
                <a:gd name="textAreaRight" fmla="*/ 4799880 w 4799520"/>
                <a:gd name="textAreaTop" fmla="*/ 0 h 968400"/>
                <a:gd name="textAreaBottom" fmla="*/ 968760 h 968400"/>
                <a:gd name="GluePoint1X" fmla="*/ 0 w 4799880"/>
                <a:gd name="GluePoint1Y" fmla="*/ 0 h 968760"/>
                <a:gd name="GluePoint2X" fmla="*/ 4799880 w 4799880"/>
                <a:gd name="GluePoint2Y" fmla="*/ 0 h 968760"/>
                <a:gd name="GluePoint3X" fmla="*/ 4799880 w 4799880"/>
                <a:gd name="GluePoint3Y" fmla="*/ 968760 h 968760"/>
                <a:gd name="GluePoint4X" fmla="*/ 0 w 4799880"/>
                <a:gd name="GluePoint4Y" fmla="*/ 968760 h 968760"/>
                <a:gd name="GluePoint5X" fmla="*/ 0 w 4799880"/>
                <a:gd name="GluePoint5Y" fmla="*/ 0 h 96876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</a:cxnLst>
              <a:rect l="textAreaLeft" t="textAreaTop" r="textAreaRight" b="textAreaBottom"/>
              <a:pathLst>
                <a:path w="4799880" h="968760">
                  <a:moveTo>
                    <a:pt x="0" y="0"/>
                  </a:moveTo>
                  <a:lnTo>
                    <a:pt x="4799880" y="0"/>
                  </a:lnTo>
                  <a:lnTo>
                    <a:pt x="4799880" y="968760"/>
                  </a:lnTo>
                  <a:lnTo>
                    <a:pt x="0" y="96876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 numCol="1" spcCol="1440" lIns="152280" tIns="23040" rIns="128160" bIns="23040" anchor="t">
              <a:noAutofit/>
            </a:bodyPr>
            <a:p>
              <a:pPr marL="171360" lvl="1" indent="-171360" defTabSz="800280">
                <a:lnSpc>
                  <a:spcPct val="90000"/>
                </a:lnSpc>
                <a:spcAft>
                  <a:spcPts val="601"/>
                </a:spcAft>
                <a:buClr>
                  <a:srgbClr val="000000"/>
                </a:buClr>
                <a:buFont typeface="Symbol" charset="2"/>
                <a:buChar char=""/>
              </a:pPr>
              <a:r>
                <a:rPr lang="en-US" sz="1800" b="0" u="none" strike="noStrike">
                  <a:solidFill>
                    <a:srgbClr val="000000"/>
                  </a:solidFill>
                  <a:effectLst/>
                  <a:uFillTx/>
                  <a:latin typeface="Calibri"/>
                </a:rPr>
                <a:t>Optimize neutron source spectrum </a:t>
              </a: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  <a:p>
              <a:pPr marL="171360" lvl="1" indent="-171360" defTabSz="800280">
                <a:lnSpc>
                  <a:spcPct val="90000"/>
                </a:lnSpc>
                <a:spcAft>
                  <a:spcPts val="601"/>
                </a:spcAft>
                <a:buClr>
                  <a:srgbClr val="000000"/>
                </a:buClr>
                <a:buFont typeface="Symbol" charset="2"/>
                <a:buChar char=""/>
              </a:pPr>
              <a:r>
                <a:rPr lang="en-US" sz="1800" b="0" u="none" strike="noStrike">
                  <a:solidFill>
                    <a:srgbClr val="000000"/>
                  </a:solidFill>
                  <a:effectLst/>
                  <a:uFillTx/>
                  <a:latin typeface="Calibri"/>
                </a:rPr>
                <a:t>Optimize geometry</a:t>
              </a: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  <a:p>
              <a:pPr marL="171360" lvl="1" indent="-171360" defTabSz="800280">
                <a:lnSpc>
                  <a:spcPct val="90000"/>
                </a:lnSpc>
                <a:spcAft>
                  <a:spcPts val="601"/>
                </a:spcAft>
                <a:buClr>
                  <a:srgbClr val="000000"/>
                </a:buClr>
                <a:buFont typeface="Symbol" charset="2"/>
                <a:buChar char=""/>
              </a:pPr>
              <a:r>
                <a:rPr lang="en-US" sz="1800" b="0" u="none" strike="noStrike">
                  <a:solidFill>
                    <a:srgbClr val="000000"/>
                  </a:solidFill>
                  <a:effectLst/>
                  <a:uFillTx/>
                  <a:latin typeface="Calibri"/>
                </a:rPr>
                <a:t>Integrate neutron optics with beam port</a:t>
              </a: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96" name="Freeform: Shape 5"/>
            <p:cNvSpPr/>
            <p:nvPr/>
          </p:nvSpPr>
          <p:spPr>
            <a:xfrm>
              <a:off x="250560" y="2454840"/>
              <a:ext cx="4799520" cy="420840"/>
            </a:xfrm>
            <a:custGeom>
              <a:avLst/>
              <a:gdLst>
                <a:gd name="textAreaLeft" fmla="*/ 0 w 4799520"/>
                <a:gd name="textAreaRight" fmla="*/ 4799880 w 4799520"/>
                <a:gd name="textAreaTop" fmla="*/ 0 h 420840"/>
                <a:gd name="textAreaBottom" fmla="*/ 421200 h 420840"/>
                <a:gd name="GluePoint1X" fmla="*/ 0 w 4799880"/>
                <a:gd name="GluePoint1Y" fmla="*/ 70201 h 421200"/>
                <a:gd name="GluePoint2X" fmla="*/ 70201 w 4799880"/>
                <a:gd name="GluePoint2Y" fmla="*/ 0 h 421200"/>
                <a:gd name="GluePoint3X" fmla="*/ 4729679 w 4799880"/>
                <a:gd name="GluePoint3Y" fmla="*/ 0 h 421200"/>
                <a:gd name="GluePoint4X" fmla="*/ 4799880 w 4799880"/>
                <a:gd name="GluePoint4Y" fmla="*/ 70201 h 421200"/>
                <a:gd name="GluePoint5X" fmla="*/ 4799880 w 4799880"/>
                <a:gd name="GluePoint5Y" fmla="*/ 350999 h 421200"/>
                <a:gd name="GluePoint6X" fmla="*/ 4729679 w 4799880"/>
                <a:gd name="GluePoint6Y" fmla="*/ 421200 h 421200"/>
                <a:gd name="GluePoint7X" fmla="*/ 70201 w 4799880"/>
                <a:gd name="GluePoint7Y" fmla="*/ 421200 h 421200"/>
                <a:gd name="GluePoint8X" fmla="*/ 0 w 4799880"/>
                <a:gd name="GluePoint8Y" fmla="*/ 350999 h 421200"/>
                <a:gd name="GluePoint9X" fmla="*/ 0 w 4799880"/>
                <a:gd name="GluePoint9Y" fmla="*/ 70201 h 42120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</a:cxnLst>
              <a:rect l="textAreaLeft" t="textAreaTop" r="textAreaRight" b="textAreaBottom"/>
              <a:pathLst>
                <a:path w="4799880" h="421200">
                  <a:moveTo>
                    <a:pt x="0" y="70201"/>
                  </a:moveTo>
                  <a:cubicBezTo>
                    <a:pt x="0" y="31430"/>
                    <a:pt x="31430" y="0"/>
                    <a:pt x="70201" y="0"/>
                  </a:cubicBezTo>
                  <a:lnTo>
                    <a:pt x="4729679" y="0"/>
                  </a:lnTo>
                  <a:cubicBezTo>
                    <a:pt x="4768450" y="0"/>
                    <a:pt x="4799880" y="31430"/>
                    <a:pt x="4799880" y="70201"/>
                  </a:cubicBezTo>
                  <a:lnTo>
                    <a:pt x="4799880" y="350999"/>
                  </a:lnTo>
                  <a:cubicBezTo>
                    <a:pt x="4799880" y="389770"/>
                    <a:pt x="4768450" y="421200"/>
                    <a:pt x="4729679" y="421200"/>
                  </a:cubicBezTo>
                  <a:lnTo>
                    <a:pt x="70201" y="421200"/>
                  </a:lnTo>
                  <a:cubicBezTo>
                    <a:pt x="31430" y="421200"/>
                    <a:pt x="0" y="389770"/>
                    <a:pt x="0" y="350999"/>
                  </a:cubicBezTo>
                  <a:lnTo>
                    <a:pt x="0" y="70201"/>
                  </a:lnTo>
                  <a:close/>
                </a:path>
              </a:pathLst>
            </a:custGeom>
            <a:solidFill>
              <a:srgbClr val="023D6B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 numCol="1" spcCol="1440" lIns="89280" tIns="89280" rIns="89280" bIns="89280" anchor="ctr">
              <a:noAutofit/>
            </a:bodyPr>
            <a:p>
              <a:pPr defTabSz="800280">
                <a:lnSpc>
                  <a:spcPct val="90000"/>
                </a:lnSpc>
                <a:spcAft>
                  <a:spcPts val="629"/>
                </a:spcAft>
                <a:tabLst>
                  <a:tab pos="0" algn="l"/>
                </a:tabLst>
              </a:pPr>
              <a:r>
                <a:rPr lang="en-US" sz="1800" b="1" u="none" strike="noStrike">
                  <a:solidFill>
                    <a:srgbClr val="FFFFFF"/>
                  </a:solidFill>
                  <a:effectLst/>
                  <a:uFillTx/>
                  <a:latin typeface="Arial"/>
                </a:rPr>
                <a:t>Several target stations</a:t>
              </a: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97" name="Freeform: Shape 6"/>
            <p:cNvSpPr/>
            <p:nvPr/>
          </p:nvSpPr>
          <p:spPr>
            <a:xfrm>
              <a:off x="250560" y="2960280"/>
              <a:ext cx="4799520" cy="633240"/>
            </a:xfrm>
            <a:custGeom>
              <a:avLst/>
              <a:gdLst>
                <a:gd name="textAreaLeft" fmla="*/ 0 w 4799520"/>
                <a:gd name="textAreaRight" fmla="*/ 4799880 w 4799520"/>
                <a:gd name="textAreaTop" fmla="*/ 0 h 633240"/>
                <a:gd name="textAreaBottom" fmla="*/ 633600 h 633240"/>
                <a:gd name="GluePoint1X" fmla="*/ 0 w 4799880"/>
                <a:gd name="GluePoint1Y" fmla="*/ 0 h 633420"/>
                <a:gd name="GluePoint2X" fmla="*/ 4799880 w 4799880"/>
                <a:gd name="GluePoint2Y" fmla="*/ 0 h 633420"/>
                <a:gd name="GluePoint3X" fmla="*/ 4799880 w 4799880"/>
                <a:gd name="GluePoint3Y" fmla="*/ 633420 h 633420"/>
                <a:gd name="GluePoint4X" fmla="*/ 0 w 4799880"/>
                <a:gd name="GluePoint4Y" fmla="*/ 633420 h 633420"/>
                <a:gd name="GluePoint5X" fmla="*/ 0 w 4799880"/>
                <a:gd name="GluePoint5Y" fmla="*/ 0 h 63342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</a:cxnLst>
              <a:rect l="textAreaLeft" t="textAreaTop" r="textAreaRight" b="textAreaBottom"/>
              <a:pathLst>
                <a:path w="4799880" h="633420">
                  <a:moveTo>
                    <a:pt x="0" y="0"/>
                  </a:moveTo>
                  <a:lnTo>
                    <a:pt x="4799880" y="0"/>
                  </a:lnTo>
                  <a:lnTo>
                    <a:pt x="4799880" y="633420"/>
                  </a:lnTo>
                  <a:lnTo>
                    <a:pt x="0" y="63342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 numCol="1" spcCol="1440" lIns="152280" tIns="23040" rIns="128160" bIns="23040" anchor="t">
              <a:noAutofit/>
            </a:bodyPr>
            <a:p>
              <a:pPr marL="171360" lvl="1" indent="-171360" defTabSz="800280">
                <a:lnSpc>
                  <a:spcPct val="90000"/>
                </a:lnSpc>
                <a:spcAft>
                  <a:spcPts val="601"/>
                </a:spcAft>
                <a:buClr>
                  <a:srgbClr val="000000"/>
                </a:buClr>
                <a:buFont typeface="Symbol" charset="2"/>
                <a:buChar char=""/>
              </a:pPr>
              <a:r>
                <a:rPr lang="en-US" sz="1800" b="0" u="none" strike="noStrike">
                  <a:solidFill>
                    <a:srgbClr val="000000"/>
                  </a:solidFill>
                  <a:effectLst/>
                  <a:uFillTx/>
                  <a:latin typeface="Calibri"/>
                </a:rPr>
                <a:t>Optimize pulse structure (length, rep. rate)</a:t>
              </a: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  <a:p>
              <a:pPr marL="171360" lvl="1" indent="-171360" defTabSz="800280">
                <a:lnSpc>
                  <a:spcPct val="90000"/>
                </a:lnSpc>
                <a:spcAft>
                  <a:spcPts val="601"/>
                </a:spcAft>
                <a:buClr>
                  <a:srgbClr val="000000"/>
                </a:buClr>
                <a:buFont typeface="Symbol" charset="2"/>
                <a:buChar char=""/>
              </a:pPr>
              <a:r>
                <a:rPr lang="en-US" sz="1800" b="0" u="none" strike="noStrike">
                  <a:solidFill>
                    <a:srgbClr val="000000"/>
                  </a:solidFill>
                  <a:effectLst/>
                  <a:uFillTx/>
                  <a:latin typeface="Calibri"/>
                </a:rPr>
                <a:t>Optimize thermal spectrum </a:t>
              </a: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98" name="Freeform: Shape 7"/>
            <p:cNvSpPr/>
            <p:nvPr/>
          </p:nvSpPr>
          <p:spPr>
            <a:xfrm>
              <a:off x="250560" y="5100840"/>
              <a:ext cx="4799520" cy="420840"/>
            </a:xfrm>
            <a:custGeom>
              <a:avLst/>
              <a:gdLst>
                <a:gd name="textAreaLeft" fmla="*/ 0 w 4799520"/>
                <a:gd name="textAreaRight" fmla="*/ 4799880 w 4799520"/>
                <a:gd name="textAreaTop" fmla="*/ 0 h 420840"/>
                <a:gd name="textAreaBottom" fmla="*/ 421200 h 420840"/>
                <a:gd name="GluePoint1X" fmla="*/ 0 w 4799880"/>
                <a:gd name="GluePoint1Y" fmla="*/ 70201 h 421200"/>
                <a:gd name="GluePoint2X" fmla="*/ 70201 w 4799880"/>
                <a:gd name="GluePoint2Y" fmla="*/ 0 h 421200"/>
                <a:gd name="GluePoint3X" fmla="*/ 4729679 w 4799880"/>
                <a:gd name="GluePoint3Y" fmla="*/ 0 h 421200"/>
                <a:gd name="GluePoint4X" fmla="*/ 4799880 w 4799880"/>
                <a:gd name="GluePoint4Y" fmla="*/ 70201 h 421200"/>
                <a:gd name="GluePoint5X" fmla="*/ 4799880 w 4799880"/>
                <a:gd name="GluePoint5Y" fmla="*/ 350999 h 421200"/>
                <a:gd name="GluePoint6X" fmla="*/ 4729679 w 4799880"/>
                <a:gd name="GluePoint6Y" fmla="*/ 421200 h 421200"/>
                <a:gd name="GluePoint7X" fmla="*/ 70201 w 4799880"/>
                <a:gd name="GluePoint7Y" fmla="*/ 421200 h 421200"/>
                <a:gd name="GluePoint8X" fmla="*/ 0 w 4799880"/>
                <a:gd name="GluePoint8Y" fmla="*/ 350999 h 421200"/>
                <a:gd name="GluePoint9X" fmla="*/ 0 w 4799880"/>
                <a:gd name="GluePoint9Y" fmla="*/ 70201 h 42120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</a:cxnLst>
              <a:rect l="textAreaLeft" t="textAreaTop" r="textAreaRight" b="textAreaBottom"/>
              <a:pathLst>
                <a:path w="4799880" h="421200">
                  <a:moveTo>
                    <a:pt x="0" y="70201"/>
                  </a:moveTo>
                  <a:cubicBezTo>
                    <a:pt x="0" y="31430"/>
                    <a:pt x="31430" y="0"/>
                    <a:pt x="70201" y="0"/>
                  </a:cubicBezTo>
                  <a:lnTo>
                    <a:pt x="4729679" y="0"/>
                  </a:lnTo>
                  <a:cubicBezTo>
                    <a:pt x="4768450" y="0"/>
                    <a:pt x="4799880" y="31430"/>
                    <a:pt x="4799880" y="70201"/>
                  </a:cubicBezTo>
                  <a:lnTo>
                    <a:pt x="4799880" y="350999"/>
                  </a:lnTo>
                  <a:cubicBezTo>
                    <a:pt x="4799880" y="389770"/>
                    <a:pt x="4768450" y="421200"/>
                    <a:pt x="4729679" y="421200"/>
                  </a:cubicBezTo>
                  <a:lnTo>
                    <a:pt x="70201" y="421200"/>
                  </a:lnTo>
                  <a:cubicBezTo>
                    <a:pt x="31430" y="421200"/>
                    <a:pt x="0" y="389770"/>
                    <a:pt x="0" y="350999"/>
                  </a:cubicBezTo>
                  <a:lnTo>
                    <a:pt x="0" y="70201"/>
                  </a:lnTo>
                  <a:close/>
                </a:path>
              </a:pathLst>
            </a:custGeom>
            <a:solidFill>
              <a:srgbClr val="023D6B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 numCol="1" spcCol="1440" lIns="89280" tIns="89280" rIns="89280" bIns="89280" anchor="ctr">
              <a:noAutofit/>
            </a:bodyPr>
            <a:p>
              <a:pPr defTabSz="800280">
                <a:lnSpc>
                  <a:spcPct val="90000"/>
                </a:lnSpc>
                <a:spcAft>
                  <a:spcPts val="629"/>
                </a:spcAft>
                <a:tabLst>
                  <a:tab pos="0" algn="l"/>
                </a:tabLst>
              </a:pPr>
              <a:r>
                <a:rPr lang="en-US" sz="1800" b="1" u="none" strike="noStrike">
                  <a:solidFill>
                    <a:srgbClr val="FFFFFF"/>
                  </a:solidFill>
                  <a:effectLst/>
                  <a:uFillTx/>
                  <a:latin typeface="Arial"/>
                </a:rPr>
                <a:t>Small shielding</a:t>
              </a: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99" name="Freeform: Shape 9"/>
            <p:cNvSpPr/>
            <p:nvPr/>
          </p:nvSpPr>
          <p:spPr>
            <a:xfrm>
              <a:off x="250560" y="5547240"/>
              <a:ext cx="4799520" cy="633240"/>
            </a:xfrm>
            <a:custGeom>
              <a:avLst/>
              <a:gdLst>
                <a:gd name="textAreaLeft" fmla="*/ 0 w 4799520"/>
                <a:gd name="textAreaRight" fmla="*/ 4799880 w 4799520"/>
                <a:gd name="textAreaTop" fmla="*/ 0 h 633240"/>
                <a:gd name="textAreaBottom" fmla="*/ 633600 h 633240"/>
                <a:gd name="GluePoint1X" fmla="*/ 0 w 4799880"/>
                <a:gd name="GluePoint1Y" fmla="*/ 0 h 633420"/>
                <a:gd name="GluePoint2X" fmla="*/ 4799880 w 4799880"/>
                <a:gd name="GluePoint2Y" fmla="*/ 0 h 633420"/>
                <a:gd name="GluePoint3X" fmla="*/ 4799880 w 4799880"/>
                <a:gd name="GluePoint3Y" fmla="*/ 633420 h 633420"/>
                <a:gd name="GluePoint4X" fmla="*/ 0 w 4799880"/>
                <a:gd name="GluePoint4Y" fmla="*/ 633420 h 633420"/>
                <a:gd name="GluePoint5X" fmla="*/ 0 w 4799880"/>
                <a:gd name="GluePoint5Y" fmla="*/ 0 h 63342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</a:cxnLst>
              <a:rect l="textAreaLeft" t="textAreaTop" r="textAreaRight" b="textAreaBottom"/>
              <a:pathLst>
                <a:path w="4799880" h="633420">
                  <a:moveTo>
                    <a:pt x="0" y="0"/>
                  </a:moveTo>
                  <a:lnTo>
                    <a:pt x="4799880" y="0"/>
                  </a:lnTo>
                  <a:lnTo>
                    <a:pt x="4799880" y="633420"/>
                  </a:lnTo>
                  <a:lnTo>
                    <a:pt x="0" y="63342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 numCol="1" spcCol="1440" lIns="152280" tIns="23040" rIns="128160" bIns="23040" anchor="t">
              <a:noAutofit/>
            </a:bodyPr>
            <a:p>
              <a:pPr marL="171360" lvl="1" indent="-171360" defTabSz="800280">
                <a:lnSpc>
                  <a:spcPct val="90000"/>
                </a:lnSpc>
                <a:spcAft>
                  <a:spcPts val="601"/>
                </a:spcAft>
                <a:buClr>
                  <a:srgbClr val="000000"/>
                </a:buClr>
                <a:buFont typeface="Symbol" charset="2"/>
                <a:buChar char=""/>
              </a:pPr>
              <a:r>
                <a:rPr lang="en-US" sz="1800" b="0" u="none" strike="noStrike">
                  <a:solidFill>
                    <a:srgbClr val="000000"/>
                  </a:solidFill>
                  <a:effectLst/>
                  <a:uFillTx/>
                  <a:latin typeface="Calibri"/>
                </a:rPr>
                <a:t>Neutron guide close to cold source</a:t>
              </a: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  <a:p>
              <a:pPr marL="171360" lvl="1" indent="-171360" defTabSz="800280">
                <a:lnSpc>
                  <a:spcPct val="90000"/>
                </a:lnSpc>
                <a:spcAft>
                  <a:spcPts val="601"/>
                </a:spcAft>
                <a:buClr>
                  <a:srgbClr val="000000"/>
                </a:buClr>
                <a:buFont typeface="Symbol" charset="2"/>
                <a:buChar char=""/>
              </a:pPr>
              <a:r>
                <a:rPr lang="en-US" sz="1800" b="0" u="none" strike="noStrike">
                  <a:solidFill>
                    <a:srgbClr val="000000"/>
                  </a:solidFill>
                  <a:effectLst/>
                  <a:uFillTx/>
                  <a:latin typeface="Calibri"/>
                </a:rPr>
                <a:t>Chopper at &lt;2 m from target</a:t>
              </a: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00" name="Freeform: Shape 10"/>
            <p:cNvSpPr/>
            <p:nvPr/>
          </p:nvSpPr>
          <p:spPr>
            <a:xfrm>
              <a:off x="250560" y="1268640"/>
              <a:ext cx="4799520" cy="420840"/>
            </a:xfrm>
            <a:custGeom>
              <a:avLst/>
              <a:gdLst>
                <a:gd name="textAreaLeft" fmla="*/ 0 w 4799520"/>
                <a:gd name="textAreaRight" fmla="*/ 4799880 w 4799520"/>
                <a:gd name="textAreaTop" fmla="*/ 0 h 420840"/>
                <a:gd name="textAreaBottom" fmla="*/ 421200 h 420840"/>
                <a:gd name="GluePoint1X" fmla="*/ 0 w 4799880"/>
                <a:gd name="GluePoint1Y" fmla="*/ 70201 h 421200"/>
                <a:gd name="GluePoint2X" fmla="*/ 70201 w 4799880"/>
                <a:gd name="GluePoint2Y" fmla="*/ 0 h 421200"/>
                <a:gd name="GluePoint3X" fmla="*/ 4729679 w 4799880"/>
                <a:gd name="GluePoint3Y" fmla="*/ 0 h 421200"/>
                <a:gd name="GluePoint4X" fmla="*/ 4799880 w 4799880"/>
                <a:gd name="GluePoint4Y" fmla="*/ 70201 h 421200"/>
                <a:gd name="GluePoint5X" fmla="*/ 4799880 w 4799880"/>
                <a:gd name="GluePoint5Y" fmla="*/ 350999 h 421200"/>
                <a:gd name="GluePoint6X" fmla="*/ 4729679 w 4799880"/>
                <a:gd name="GluePoint6Y" fmla="*/ 421200 h 421200"/>
                <a:gd name="GluePoint7X" fmla="*/ 70201 w 4799880"/>
                <a:gd name="GluePoint7Y" fmla="*/ 421200 h 421200"/>
                <a:gd name="GluePoint8X" fmla="*/ 0 w 4799880"/>
                <a:gd name="GluePoint8Y" fmla="*/ 350999 h 421200"/>
                <a:gd name="GluePoint9X" fmla="*/ 0 w 4799880"/>
                <a:gd name="GluePoint9Y" fmla="*/ 70201 h 42120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</a:cxnLst>
              <a:rect l="textAreaLeft" t="textAreaTop" r="textAreaRight" b="textAreaBottom"/>
              <a:pathLst>
                <a:path w="4799880" h="421200">
                  <a:moveTo>
                    <a:pt x="0" y="70201"/>
                  </a:moveTo>
                  <a:cubicBezTo>
                    <a:pt x="0" y="31430"/>
                    <a:pt x="31430" y="0"/>
                    <a:pt x="70201" y="0"/>
                  </a:cubicBezTo>
                  <a:lnTo>
                    <a:pt x="4729679" y="0"/>
                  </a:lnTo>
                  <a:cubicBezTo>
                    <a:pt x="4768450" y="0"/>
                    <a:pt x="4799880" y="31430"/>
                    <a:pt x="4799880" y="70201"/>
                  </a:cubicBezTo>
                  <a:lnTo>
                    <a:pt x="4799880" y="350999"/>
                  </a:lnTo>
                  <a:cubicBezTo>
                    <a:pt x="4799880" y="389770"/>
                    <a:pt x="4768450" y="421200"/>
                    <a:pt x="4729679" y="421200"/>
                  </a:cubicBezTo>
                  <a:lnTo>
                    <a:pt x="70201" y="421200"/>
                  </a:lnTo>
                  <a:cubicBezTo>
                    <a:pt x="31430" y="421200"/>
                    <a:pt x="0" y="389770"/>
                    <a:pt x="0" y="350999"/>
                  </a:cubicBezTo>
                  <a:lnTo>
                    <a:pt x="0" y="70201"/>
                  </a:lnTo>
                  <a:close/>
                </a:path>
              </a:pathLst>
            </a:custGeom>
            <a:solidFill>
              <a:srgbClr val="023D6B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 numCol="1" spcCol="1440" lIns="89280" tIns="89280" rIns="89280" bIns="89280" anchor="ctr">
              <a:noAutofit/>
            </a:bodyPr>
            <a:p>
              <a:pPr defTabSz="800280">
                <a:lnSpc>
                  <a:spcPct val="90000"/>
                </a:lnSpc>
                <a:spcAft>
                  <a:spcPts val="601"/>
                </a:spcAft>
                <a:tabLst>
                  <a:tab pos="0" algn="l"/>
                </a:tabLst>
              </a:pPr>
              <a:r>
                <a:rPr lang="en-US" sz="1800" b="1" u="none" strike="noStrike">
                  <a:solidFill>
                    <a:srgbClr val="FFFFFF"/>
                  </a:solidFill>
                  <a:effectLst/>
                  <a:uFillTx/>
                  <a:latin typeface="Arial"/>
                </a:rPr>
                <a:t>High current linear accelerator</a:t>
              </a: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01" name="Freeform: Shape 11"/>
            <p:cNvSpPr/>
            <p:nvPr/>
          </p:nvSpPr>
          <p:spPr>
            <a:xfrm>
              <a:off x="250560" y="1780920"/>
              <a:ext cx="4799520" cy="633240"/>
            </a:xfrm>
            <a:custGeom>
              <a:avLst/>
              <a:gdLst>
                <a:gd name="textAreaLeft" fmla="*/ 0 w 4799520"/>
                <a:gd name="textAreaRight" fmla="*/ 4799880 w 4799520"/>
                <a:gd name="textAreaTop" fmla="*/ 0 h 633240"/>
                <a:gd name="textAreaBottom" fmla="*/ 633600 h 633240"/>
                <a:gd name="GluePoint1X" fmla="*/ 0 w 4799880"/>
                <a:gd name="GluePoint1Y" fmla="*/ 0 h 633420"/>
                <a:gd name="GluePoint2X" fmla="*/ 4799880 w 4799880"/>
                <a:gd name="GluePoint2Y" fmla="*/ 0 h 633420"/>
                <a:gd name="GluePoint3X" fmla="*/ 4799880 w 4799880"/>
                <a:gd name="GluePoint3Y" fmla="*/ 633420 h 633420"/>
                <a:gd name="GluePoint4X" fmla="*/ 0 w 4799880"/>
                <a:gd name="GluePoint4Y" fmla="*/ 633420 h 633420"/>
                <a:gd name="GluePoint5X" fmla="*/ 0 w 4799880"/>
                <a:gd name="GluePoint5Y" fmla="*/ 0 h 63342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</a:cxnLst>
              <a:rect l="textAreaLeft" t="textAreaTop" r="textAreaRight" b="textAreaBottom"/>
              <a:pathLst>
                <a:path w="4799880" h="633420">
                  <a:moveTo>
                    <a:pt x="0" y="0"/>
                  </a:moveTo>
                  <a:lnTo>
                    <a:pt x="4799880" y="0"/>
                  </a:lnTo>
                  <a:lnTo>
                    <a:pt x="4799880" y="633420"/>
                  </a:lnTo>
                  <a:lnTo>
                    <a:pt x="0" y="63342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 numCol="1" spcCol="1440" lIns="152280" tIns="23040" rIns="128160" bIns="23040" anchor="t">
              <a:noAutofit/>
            </a:bodyPr>
            <a:p>
              <a:pPr marL="171360" lvl="1" indent="-171360" defTabSz="800280">
                <a:lnSpc>
                  <a:spcPct val="90000"/>
                </a:lnSpc>
                <a:spcAft>
                  <a:spcPts val="601"/>
                </a:spcAft>
                <a:buClr>
                  <a:srgbClr val="000000"/>
                </a:buClr>
                <a:buFont typeface="Symbol" charset="2"/>
                <a:buChar char=""/>
              </a:pPr>
              <a:r>
                <a:rPr lang="en-US" sz="1800" b="0" u="none" strike="noStrike">
                  <a:solidFill>
                    <a:srgbClr val="000000"/>
                  </a:solidFill>
                  <a:effectLst/>
                  <a:uFillTx/>
                  <a:latin typeface="Calibri"/>
                </a:rPr>
                <a:t>100 mA, 70 MeV pulsed proton beam</a:t>
              </a: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  <a:p>
              <a:pPr marL="171360" lvl="1" indent="-171360" defTabSz="800280">
                <a:lnSpc>
                  <a:spcPct val="90000"/>
                </a:lnSpc>
                <a:spcAft>
                  <a:spcPts val="601"/>
                </a:spcAft>
                <a:buClr>
                  <a:srgbClr val="000000"/>
                </a:buClr>
                <a:buFont typeface="Symbol" charset="2"/>
                <a:buChar char=""/>
              </a:pPr>
              <a:r>
                <a:rPr lang="en-US" sz="1800" b="0" u="none" strike="noStrike">
                  <a:solidFill>
                    <a:srgbClr val="000000"/>
                  </a:solidFill>
                  <a:effectLst/>
                  <a:uFillTx/>
                  <a:latin typeface="Calibri"/>
                </a:rPr>
                <a:t>Variable frequency</a:t>
              </a: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</p:grpSp>
      <p:sp>
        <p:nvSpPr>
          <p:cNvPr id="102" name="Titel 1"/>
          <p:cNvSpPr/>
          <p:nvPr/>
        </p:nvSpPr>
        <p:spPr>
          <a:xfrm>
            <a:off x="360000" y="324000"/>
            <a:ext cx="11448720" cy="1124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t">
            <a:noAutofit/>
          </a:bodyPr>
          <a:p>
            <a:pPr defTabSz="914400">
              <a:lnSpc>
                <a:spcPct val="114000"/>
              </a:lnSpc>
            </a:pPr>
            <a:r>
              <a:rPr lang="en-US" sz="2400" b="1" u="none" strike="noStrike">
                <a:solidFill>
                  <a:srgbClr val="023D6B"/>
                </a:solidFill>
                <a:effectLst/>
                <a:uFillTx/>
                <a:latin typeface="Arial"/>
              </a:rPr>
              <a:t>HBS, a High-Current Accelerator-driven Neutron Source (HiCANS) 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Textfeld 12"/>
          <p:cNvSpPr/>
          <p:nvPr/>
        </p:nvSpPr>
        <p:spPr>
          <a:xfrm>
            <a:off x="2813760" y="1563120"/>
            <a:ext cx="9006480" cy="4213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normAutofit/>
          </a:bodyPr>
          <a:p>
            <a:pPr marL="228600" indent="-228600" defTabSz="91440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Calibri"/>
              <a:buChar char="•"/>
            </a:pPr>
            <a:r>
              <a:rPr lang="en-US" sz="1700" b="1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Shielding: TMR shielding + Bunker</a:t>
            </a:r>
            <a:endParaRPr lang="en-US" sz="17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914400">
              <a:lnSpc>
                <a:spcPct val="90000"/>
              </a:lnSpc>
              <a:spcAft>
                <a:spcPts val="601"/>
              </a:spcAft>
            </a:pPr>
            <a:endParaRPr lang="en-US" sz="17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Calibri"/>
              <a:buChar char="•"/>
            </a:pPr>
            <a:r>
              <a:rPr lang="en-US" sz="1700" b="1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Requirement </a:t>
            </a:r>
            <a:endParaRPr lang="en-US" sz="17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Calibri"/>
              <a:buChar char="•"/>
            </a:pPr>
            <a:r>
              <a:rPr lang="en-US" sz="17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During operation: the upper limit of neutron and photon dose rate at the outer surface of the instrument hall is 10 𝜇𝑆𝑣/ℎ.</a:t>
            </a:r>
            <a:endParaRPr lang="en-US" sz="17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Calibri"/>
              <a:buChar char="•"/>
            </a:pPr>
            <a:r>
              <a:rPr lang="en-US" sz="17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After shutdown: minimize residual dose rates in source room for maintenance.</a:t>
            </a:r>
            <a:endParaRPr lang="en-US" sz="17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914400">
              <a:lnSpc>
                <a:spcPct val="90000"/>
              </a:lnSpc>
              <a:spcAft>
                <a:spcPts val="601"/>
              </a:spcAft>
            </a:pPr>
            <a:endParaRPr lang="en-US" sz="17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Calibri"/>
              <a:buChar char="•"/>
            </a:pPr>
            <a:r>
              <a:rPr lang="en-US" sz="1700" b="1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Key challenge</a:t>
            </a:r>
            <a:endParaRPr lang="en-US" sz="17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Calibri"/>
              <a:buChar char="•"/>
            </a:pPr>
            <a:r>
              <a:rPr lang="en-US" sz="17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Reliable prediction of neutron dose rates</a:t>
            </a:r>
            <a:endParaRPr lang="en-US" sz="17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914400">
              <a:lnSpc>
                <a:spcPct val="90000"/>
              </a:lnSpc>
              <a:spcAft>
                <a:spcPts val="601"/>
              </a:spcAft>
            </a:pPr>
            <a:endParaRPr lang="en-US" sz="17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Calibri"/>
              <a:buChar char="•"/>
            </a:pPr>
            <a:r>
              <a:rPr lang="en-US" sz="1700" b="1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Objective</a:t>
            </a:r>
            <a:endParaRPr lang="en-US" sz="17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Calibri"/>
              <a:buChar char="•"/>
            </a:pPr>
            <a:r>
              <a:rPr lang="en-US" sz="17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Experimental validation of the TMR shielding </a:t>
            </a:r>
            <a:endParaRPr lang="en-US" sz="17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Calibri"/>
              <a:buChar char="•"/>
            </a:pPr>
            <a:r>
              <a:rPr lang="en-US" sz="17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Quantify agreement and identify dominant uncertainties</a:t>
            </a:r>
            <a:endParaRPr lang="en-US" sz="17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104" name="Grafik 12"/>
          <p:cNvPicPr/>
          <p:nvPr/>
        </p:nvPicPr>
        <p:blipFill>
          <a:blip r:embed="rId1"/>
          <a:srcRect l="47725" t="-7162" r="29835" b="7167"/>
          <a:stretch/>
        </p:blipFill>
        <p:spPr>
          <a:xfrm>
            <a:off x="371520" y="1563120"/>
            <a:ext cx="2251440" cy="42138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360000" y="324000"/>
            <a:ext cx="11448720" cy="1124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p>
            <a:pPr indent="0" algn="l" defTabSz="914400">
              <a:lnSpc>
                <a:spcPct val="114000"/>
              </a:lnSpc>
              <a:buNone/>
              <a:tabLst>
                <a:tab pos="0" algn="l"/>
              </a:tabLst>
            </a:pPr>
            <a:r>
              <a:rPr lang="en-US" sz="2400" b="1" u="none" strike="noStrike">
                <a:solidFill>
                  <a:srgbClr val="023D6B"/>
                </a:solidFill>
                <a:effectLst/>
                <a:uFillTx/>
                <a:latin typeface="Arial"/>
              </a:rPr>
              <a:t>Shielding requirement </a:t>
            </a:r>
            <a:endParaRPr lang="en-US" sz="2400" b="1" u="none" strike="noStrike" cap="all">
              <a:solidFill>
                <a:schemeClr val="accent1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Ellipse 3"/>
          <p:cNvSpPr/>
          <p:nvPr/>
        </p:nvSpPr>
        <p:spPr>
          <a:xfrm>
            <a:off x="5818320" y="1058760"/>
            <a:ext cx="3877920" cy="4818240"/>
          </a:xfrm>
          <a:prstGeom prst="ellipse">
            <a:avLst/>
          </a:prstGeom>
          <a:solidFill>
            <a:srgbClr val="ADBDE3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p>
            <a:pPr algn="ctr" defTabSz="457200">
              <a:lnSpc>
                <a:spcPct val="95000"/>
              </a:lnSpc>
            </a:pPr>
            <a:endParaRPr lang="en-US" sz="2400" b="0" u="none" strike="noStrik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360000" y="324000"/>
            <a:ext cx="11448720" cy="1124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p>
            <a:pPr indent="0" algn="l" defTabSz="914400">
              <a:lnSpc>
                <a:spcPct val="114000"/>
              </a:lnSpc>
              <a:buNone/>
              <a:tabLst>
                <a:tab pos="0" algn="l"/>
              </a:tabLst>
            </a:pPr>
            <a:r>
              <a:rPr lang="en-US" sz="2400" b="1" u="none" strike="noStrike">
                <a:solidFill>
                  <a:srgbClr val="023D6B"/>
                </a:solidFill>
                <a:effectLst/>
                <a:uFillTx/>
                <a:latin typeface="Arial"/>
              </a:rPr>
              <a:t>The development of the shielding concept in the HBS project</a:t>
            </a:r>
            <a:endParaRPr lang="en-US" sz="2400" b="1" u="none" strike="noStrike" cap="all">
              <a:solidFill>
                <a:schemeClr val="accent1"/>
              </a:solidFill>
              <a:effectLst/>
              <a:uFillTx/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hasCustomPrompt="1"/>
          </p:nvPr>
        </p:nvSpPr>
        <p:spPr>
          <a:xfrm>
            <a:off x="478440" y="938880"/>
            <a:ext cx="11232360" cy="509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p>
            <a:pPr indent="0" algn="l" defTabSz="914400">
              <a:lnSpc>
                <a:spcPct val="114000"/>
              </a:lnSpc>
              <a:buNone/>
              <a:tabLst>
                <a:tab pos="0" algn="l"/>
              </a:tabLst>
            </a:pPr>
            <a:endParaRPr lang="en-US" sz="1800" b="1" u="none" strike="noStrike">
              <a:solidFill>
                <a:schemeClr val="accent1"/>
              </a:solidFill>
              <a:effectLst/>
              <a:uFillTx/>
              <a:latin typeface="Arial"/>
            </a:endParaRPr>
          </a:p>
        </p:txBody>
      </p:sp>
      <p:graphicFrame>
        <p:nvGraphicFramePr>
          <p:cNvPr id="109" name="Diagram1"/>
          <p:cNvGraphicFramePr/>
          <p:nvPr>
            <p:extLst>
              <p:ext uri="{D42A27DB-BD31-4B8C-83A1-F6EECF244321}">
                <p14:modId xmlns:p14="http://schemas.microsoft.com/office/powerpoint/2010/main" val="867886535"/>
              </p:ext>
            </p:extLst>
          </p:nvPr>
        </p:nvGraphicFramePr>
        <p:xfrm>
          <a:off x="172080" y="1700640"/>
          <a:ext cx="11845440" cy="3689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rafik 4" descr="Ein Bild, das Text, Screenshot, Cartoon, Anime enthält.&#10;&#10;Automatisch generierte Beschreibung"/>
          <p:cNvPicPr/>
          <p:nvPr/>
        </p:nvPicPr>
        <p:blipFill>
          <a:blip r:embed="rId1"/>
          <a:srcRect l="0" t="0" r="15241" b="0"/>
          <a:stretch/>
        </p:blipFill>
        <p:spPr>
          <a:xfrm>
            <a:off x="4511880" y="1418760"/>
            <a:ext cx="7679880" cy="45302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360000" y="324000"/>
            <a:ext cx="11448720" cy="1124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p>
            <a:pPr indent="0" algn="l" defTabSz="914400">
              <a:lnSpc>
                <a:spcPct val="114000"/>
              </a:lnSpc>
              <a:buNone/>
            </a:pPr>
            <a:r>
              <a:rPr lang="en-US" sz="2400" b="1" u="none" strike="noStrike">
                <a:solidFill>
                  <a:schemeClr val="dk2"/>
                </a:solidFill>
                <a:effectLst/>
                <a:uFillTx/>
                <a:latin typeface="Calibri"/>
                <a:ea typeface="Calibri"/>
              </a:rPr>
              <a:t>The HBS Jülich Light Ion Cyclotron (JULIC) Neutron Platform</a:t>
            </a:r>
            <a:endParaRPr lang="en-US" sz="2400" b="1" u="none" strike="noStrike" cap="all">
              <a:solidFill>
                <a:schemeClr val="dk2"/>
              </a:solidFill>
              <a:effectLst/>
              <a:uFillTx/>
              <a:latin typeface="Arial"/>
            </a:endParaRPr>
          </a:p>
        </p:txBody>
      </p:sp>
      <p:pic>
        <p:nvPicPr>
          <p:cNvPr id="112" name="Grafik 27"/>
          <p:cNvPicPr/>
          <p:nvPr/>
        </p:nvPicPr>
        <p:blipFill>
          <a:blip r:embed="rId2"/>
          <a:stretch/>
        </p:blipFill>
        <p:spPr>
          <a:xfrm>
            <a:off x="803520" y="2059200"/>
            <a:ext cx="4419720" cy="36993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13" name="Ellipse 29"/>
          <p:cNvSpPr/>
          <p:nvPr/>
        </p:nvSpPr>
        <p:spPr>
          <a:xfrm>
            <a:off x="3359520" y="3192120"/>
            <a:ext cx="1079280" cy="14335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p>
            <a:pPr algn="ctr" defTabSz="457200">
              <a:lnSpc>
                <a:spcPct val="95000"/>
              </a:lnSpc>
            </a:pPr>
            <a:endParaRPr lang="en-US" sz="2400" b="0" u="none" strike="noStrik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cxnSp>
        <p:nvCxnSpPr>
          <p:cNvPr id="114" name="Gerade Verbindung mit Pfeil 9"/>
          <p:cNvCxnSpPr/>
          <p:nvPr/>
        </p:nvCxnSpPr>
        <p:spPr>
          <a:xfrm flipV="1">
            <a:off x="4367520" y="2444040"/>
            <a:ext cx="1600560" cy="1099440"/>
          </a:xfrm>
          <a:prstGeom prst="straightConnector1">
            <a:avLst/>
          </a:prstGeom>
          <a:ln>
            <a:solidFill>
              <a:srgbClr val="EB5F73"/>
            </a:solidFill>
            <a:tailEnd len="med" type="triangle" w="med"/>
          </a:ln>
        </p:spPr>
      </p:cxnSp>
      <p:sp>
        <p:nvSpPr>
          <p:cNvPr id="115" name="Textfeld 15"/>
          <p:cNvSpPr/>
          <p:nvPr/>
        </p:nvSpPr>
        <p:spPr>
          <a:xfrm>
            <a:off x="166680" y="1890000"/>
            <a:ext cx="2575080" cy="338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lang="en-US" sz="1600" b="0" u="none" strike="noStrike">
                <a:solidFill>
                  <a:schemeClr val="dk1"/>
                </a:solidFill>
                <a:effectLst/>
                <a:uFillTx/>
                <a:latin typeface="Calibri"/>
                <a:ea typeface="Calibri"/>
              </a:rPr>
              <a:t>COSY synchrotron</a:t>
            </a:r>
            <a:endParaRPr lang="en-US" sz="16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16" name="Textfeld 16"/>
          <p:cNvSpPr/>
          <p:nvPr/>
        </p:nvSpPr>
        <p:spPr>
          <a:xfrm>
            <a:off x="7804080" y="936360"/>
            <a:ext cx="2575080" cy="338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lang="en-US" sz="1600" b="1" u="none" strike="noStrike">
                <a:solidFill>
                  <a:schemeClr val="dk1"/>
                </a:solidFill>
                <a:effectLst/>
                <a:uFillTx/>
                <a:latin typeface="Calibri"/>
                <a:ea typeface="Calibri"/>
              </a:rPr>
              <a:t>Big Karl experimental hall </a:t>
            </a:r>
            <a:endParaRPr lang="en-US" sz="16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17" name="Textfeld 17"/>
          <p:cNvSpPr/>
          <p:nvPr/>
        </p:nvSpPr>
        <p:spPr>
          <a:xfrm>
            <a:off x="4420080" y="4183920"/>
            <a:ext cx="1439280" cy="338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lang="en-US" sz="1600" b="0" u="none" strike="noStrike">
                <a:solidFill>
                  <a:schemeClr val="dk1"/>
                </a:solidFill>
                <a:effectLst/>
                <a:uFillTx/>
                <a:latin typeface="Calibri"/>
                <a:ea typeface="Calibri"/>
              </a:rPr>
              <a:t>JULIC cyclotron</a:t>
            </a:r>
            <a:endParaRPr lang="en-US" sz="16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18" name="Textfeld 18"/>
          <p:cNvSpPr/>
          <p:nvPr/>
        </p:nvSpPr>
        <p:spPr>
          <a:xfrm>
            <a:off x="10384560" y="5547600"/>
            <a:ext cx="2007720" cy="338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lang="en-US" sz="1600" b="0" u="none" strike="noStrike">
                <a:solidFill>
                  <a:schemeClr val="dk1"/>
                </a:solidFill>
                <a:effectLst/>
                <a:uFillTx/>
                <a:latin typeface="Calibri"/>
                <a:ea typeface="Calibri"/>
              </a:rPr>
              <a:t>Beamline from JULIC</a:t>
            </a:r>
            <a:endParaRPr lang="en-US" sz="16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19" name="Textfeld 19"/>
          <p:cNvSpPr/>
          <p:nvPr/>
        </p:nvSpPr>
        <p:spPr>
          <a:xfrm rot="2232600">
            <a:off x="10916280" y="4559040"/>
            <a:ext cx="1323360" cy="584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lang="en-US" sz="1600" b="0" u="none" strike="noStrike">
                <a:solidFill>
                  <a:schemeClr val="dk1"/>
                </a:solidFill>
                <a:effectLst/>
                <a:uFillTx/>
                <a:latin typeface="Calibri"/>
                <a:ea typeface="Calibri"/>
              </a:rPr>
              <a:t>Quadrupole </a:t>
            </a:r>
            <a:endParaRPr lang="en-US" sz="16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457200">
              <a:lnSpc>
                <a:spcPct val="100000"/>
              </a:lnSpc>
            </a:pPr>
            <a:r>
              <a:rPr lang="en-US" sz="1600" b="0" u="none" strike="noStrike">
                <a:solidFill>
                  <a:schemeClr val="dk1"/>
                </a:solidFill>
                <a:effectLst/>
                <a:uFillTx/>
                <a:latin typeface="Calibri"/>
                <a:ea typeface="Calibri"/>
              </a:rPr>
              <a:t>magnets</a:t>
            </a:r>
            <a:endParaRPr lang="en-US" sz="16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20" name="Textfeld 21"/>
          <p:cNvSpPr/>
          <p:nvPr/>
        </p:nvSpPr>
        <p:spPr>
          <a:xfrm rot="18375000">
            <a:off x="8475120" y="2225160"/>
            <a:ext cx="2007720" cy="338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lang="en-US" sz="1600" b="0" u="none" strike="noStrike">
                <a:solidFill>
                  <a:schemeClr val="dk1"/>
                </a:solidFill>
                <a:effectLst/>
                <a:uFillTx/>
                <a:latin typeface="Calibri"/>
                <a:ea typeface="Calibri"/>
              </a:rPr>
              <a:t>Neutron guide</a:t>
            </a:r>
            <a:endParaRPr lang="en-US" sz="16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21" name="Textfeld 22"/>
          <p:cNvSpPr/>
          <p:nvPr/>
        </p:nvSpPr>
        <p:spPr>
          <a:xfrm>
            <a:off x="9552240" y="1457640"/>
            <a:ext cx="2007720" cy="338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lang="en-US" sz="1600" b="0" u="none" strike="noStrike">
                <a:solidFill>
                  <a:schemeClr val="dk1"/>
                </a:solidFill>
                <a:effectLst/>
                <a:uFillTx/>
                <a:latin typeface="Calibri"/>
                <a:ea typeface="Calibri"/>
              </a:rPr>
              <a:t>Detector housing</a:t>
            </a:r>
            <a:endParaRPr lang="en-US" sz="16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 type="title"/>
          </p:nvPr>
        </p:nvSpPr>
        <p:spPr>
          <a:xfrm>
            <a:off x="360000" y="324000"/>
            <a:ext cx="11448720" cy="1124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p>
            <a:pPr indent="0" algn="l" defTabSz="914400">
              <a:lnSpc>
                <a:spcPct val="114000"/>
              </a:lnSpc>
              <a:buNone/>
            </a:pPr>
            <a:r>
              <a:rPr lang="en-US" sz="2400" b="1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Prototype target station </a:t>
            </a:r>
            <a:endParaRPr lang="en-US" sz="2400" b="1" u="none" strike="noStrike" cap="all">
              <a:solidFill>
                <a:schemeClr val="dk2"/>
              </a:solidFill>
              <a:effectLst/>
              <a:uFillTx/>
              <a:latin typeface="Arial"/>
            </a:endParaRPr>
          </a:p>
        </p:txBody>
      </p:sp>
      <p:graphicFrame>
        <p:nvGraphicFramePr>
          <p:cNvPr id="123" name="Tabelle 6"/>
          <p:cNvGraphicFramePr/>
          <p:nvPr/>
        </p:nvGraphicFramePr>
        <p:xfrm>
          <a:off x="6349680" y="2349000"/>
          <a:ext cx="5473080" cy="2684160"/>
        </p:xfrm>
        <a:graphic>
          <a:graphicData uri="http://schemas.openxmlformats.org/drawingml/2006/table">
            <a:tbl>
              <a:tblPr/>
              <a:tblGrid>
                <a:gridCol w="1824480"/>
                <a:gridCol w="1824480"/>
                <a:gridCol w="1824480"/>
              </a:tblGrid>
              <a:tr h="332640">
                <a:tc>
                  <a:txBody>
                    <a:bodyPr anchor="t">
                      <a:noAutofit/>
                    </a:bodyPr>
                    <a:p>
                      <a:endParaRPr lang="en-US" sz="1600" b="1" u="none" strike="noStrike">
                        <a:solidFill>
                          <a:schemeClr val="lt1"/>
                        </a:solidFill>
                        <a:effectLst/>
                        <a:uFillTx/>
                        <a:latin typeface="Calibri"/>
                        <a:ea typeface="Calibri"/>
                      </a:endParaRPr>
                    </a:p>
                  </a:txBody>
                  <a:tcPr anchor="t" marL="91440" marR="91440" marT="45720" marB="4572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US" sz="1600" b="1" u="none" strike="noStrike">
                          <a:solidFill>
                            <a:schemeClr val="lt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Prototype </a:t>
                      </a:r>
                      <a:endParaRPr lang="en-US" sz="1600" b="0" u="none" strike="noStrike">
                        <a:solidFill>
                          <a:srgbClr val="FFFFFF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t" marL="91440" marR="91440" marT="45720" marB="4572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US" sz="1600" b="1" u="none" strike="noStrike">
                          <a:solidFill>
                            <a:schemeClr val="lt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HBS</a:t>
                      </a:r>
                      <a:endParaRPr lang="en-US" sz="1600" b="0" u="none" strike="noStrike">
                        <a:solidFill>
                          <a:srgbClr val="FFFFFF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t" marL="91440" marR="91440" marT="45720" marB="4572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332640"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US" sz="16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Particle type</a:t>
                      </a:r>
                      <a:endParaRPr lang="en-US" sz="16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t" marL="91440" marR="91440" marT="45720" marB="4572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US" sz="16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Proton</a:t>
                      </a:r>
                      <a:endParaRPr lang="en-US" sz="16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t" marL="91440" marR="91440" marT="45720" marB="4572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US" sz="16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Proton</a:t>
                      </a:r>
                      <a:endParaRPr lang="en-US" sz="16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t" marL="91440" marR="91440" marT="45720" marB="4572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</a:tr>
              <a:tr h="332640"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US" sz="16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Energy </a:t>
                      </a:r>
                      <a:endParaRPr lang="en-US" sz="16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t" marL="91440" marR="91440" marT="45720" marB="4572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US" sz="16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45 MeV</a:t>
                      </a:r>
                      <a:endParaRPr lang="en-US" sz="16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t" marL="91440" marR="91440" marT="45720" marB="4572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US" sz="16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70 MeV</a:t>
                      </a:r>
                      <a:endParaRPr lang="en-US" sz="16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t" marL="91440" marR="91440" marT="45720" marB="4572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</a:tr>
              <a:tr h="332640"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US" sz="16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Peak current</a:t>
                      </a:r>
                      <a:endParaRPr lang="en-US" sz="16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t" marL="91440" marR="91440" marT="45720" marB="4572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US" sz="16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∼ 10 µA</a:t>
                      </a:r>
                      <a:endParaRPr lang="en-US" sz="16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t" marL="91440" marR="91440" marT="45720" marB="4572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US" sz="16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100 mA</a:t>
                      </a:r>
                      <a:endParaRPr lang="en-US" sz="16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t" marL="91440" marR="91440" marT="45720" marB="4572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</a:tr>
              <a:tr h="332640"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US" sz="16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Duty cycle</a:t>
                      </a:r>
                      <a:endParaRPr lang="en-US" sz="16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t" marL="91440" marR="91440" marT="45720" marB="4572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US" sz="16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∼ 4 %</a:t>
                      </a:r>
                      <a:endParaRPr lang="en-US" sz="16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t" marL="91440" marR="91440" marT="45720" marB="4572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US" sz="16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1.6 %</a:t>
                      </a:r>
                      <a:endParaRPr lang="en-US" sz="16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t" marL="91440" marR="91440" marT="45720" marB="4572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</a:tr>
              <a:tr h="332640"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US" sz="16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Average power </a:t>
                      </a:r>
                      <a:endParaRPr lang="en-US" sz="16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t" marL="91440" marR="91440" marT="45720" marB="4572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US" sz="16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&lt; 18 W</a:t>
                      </a:r>
                      <a:endParaRPr lang="en-US" sz="16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t" marL="91440" marR="91440" marT="45720" marB="4572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US" sz="16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100 kW</a:t>
                      </a:r>
                      <a:endParaRPr lang="en-US" sz="16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t" marL="91440" marR="91440" marT="45720" marB="4572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</a:tr>
              <a:tr h="332640"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US" sz="16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Neutron yield </a:t>
                      </a:r>
                      <a:endParaRPr lang="en-US" sz="16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t" marL="91440" marR="91440" marT="45720" marB="4572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10</a:t>
                      </a:r>
                      <a:r>
                        <a:rPr lang="en-US" sz="1600" b="0" u="none" strike="noStrike" baseline="3000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10</a:t>
                      </a:r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 s</a:t>
                      </a:r>
                      <a:r>
                        <a:rPr lang="en-US" sz="1600" b="0" u="none" strike="noStrike" baseline="3000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-1</a:t>
                      </a:r>
                      <a:endParaRPr lang="en-US" sz="16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t" marL="91440" marR="91440" marT="45720" marB="4572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10</a:t>
                      </a:r>
                      <a:r>
                        <a:rPr lang="en-US" sz="1600" b="0" u="none" strike="noStrike" baseline="3000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15</a:t>
                      </a:r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 s</a:t>
                      </a:r>
                      <a:r>
                        <a:rPr lang="en-US" sz="1600" b="0" u="none" strike="noStrike" baseline="3000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-1</a:t>
                      </a:r>
                      <a:endParaRPr lang="en-US" sz="16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t" marL="91440" marR="91440" marT="45720" marB="4572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</a:tr>
              <a:tr h="332640"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US" sz="16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Shielding mass</a:t>
                      </a:r>
                      <a:endParaRPr lang="en-US" sz="16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t" marL="91440" marR="91440" marT="45720" marB="4572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US" sz="16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∼ 78 tons</a:t>
                      </a:r>
                      <a:endParaRPr lang="en-US" sz="16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t" marL="91440" marR="91440" marT="45720" marB="4572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US" sz="16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∼ 120 tons</a:t>
                      </a:r>
                      <a:endParaRPr lang="en-US" sz="16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t" marL="91440" marR="91440" marT="45720" marB="4572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24" name="Grafik 2"/>
          <p:cNvPicPr/>
          <p:nvPr/>
        </p:nvPicPr>
        <p:blipFill>
          <a:blip r:embed="rId1"/>
          <a:stretch/>
        </p:blipFill>
        <p:spPr>
          <a:xfrm>
            <a:off x="117720" y="1700640"/>
            <a:ext cx="6349320" cy="387576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360000" y="324000"/>
            <a:ext cx="11448720" cy="1124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p>
            <a:pPr indent="0" algn="l" defTabSz="914400">
              <a:lnSpc>
                <a:spcPct val="114000"/>
              </a:lnSpc>
              <a:buNone/>
            </a:pPr>
            <a:r>
              <a:rPr lang="en-US" sz="2400" b="1" u="none" strike="noStrike">
                <a:solidFill>
                  <a:schemeClr val="dk2"/>
                </a:solidFill>
                <a:effectLst/>
                <a:uFillTx/>
                <a:latin typeface="Calibri"/>
                <a:ea typeface="Calibri"/>
              </a:rPr>
              <a:t>Experimental setup</a:t>
            </a:r>
            <a:endParaRPr lang="en-US" sz="2400" b="1" u="none" strike="noStrike" cap="all">
              <a:solidFill>
                <a:schemeClr val="dk2"/>
              </a:solidFill>
              <a:effectLst/>
              <a:uFillTx/>
              <a:latin typeface="Arial"/>
            </a:endParaRPr>
          </a:p>
        </p:txBody>
      </p:sp>
      <p:sp>
        <p:nvSpPr>
          <p:cNvPr id="126" name="Textfeld 12"/>
          <p:cNvSpPr/>
          <p:nvPr/>
        </p:nvSpPr>
        <p:spPr>
          <a:xfrm>
            <a:off x="284040" y="853200"/>
            <a:ext cx="5089680" cy="1323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lang="en-US" sz="2000" b="1" u="none" strike="noStrike">
                <a:solidFill>
                  <a:schemeClr val="dk1"/>
                </a:solidFill>
                <a:effectLst/>
                <a:uFillTx/>
                <a:latin typeface="Calibri"/>
                <a:ea typeface="Calibri"/>
              </a:rPr>
              <a:t>Measurement </a:t>
            </a:r>
            <a:endParaRPr lang="en-US" sz="2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85840" indent="-285840" defTabSz="457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000" b="0" u="none" strike="noStrike">
                <a:solidFill>
                  <a:schemeClr val="dk1"/>
                </a:solidFill>
                <a:effectLst/>
                <a:uFillTx/>
                <a:latin typeface="Calibri"/>
                <a:ea typeface="Calibri"/>
              </a:rPr>
              <a:t>Neutron monitors are used.</a:t>
            </a:r>
            <a:endParaRPr lang="en-US" sz="2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85840" indent="-285840" defTabSz="457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000" b="0" u="none" strike="noStrike">
                <a:solidFill>
                  <a:schemeClr val="dk1"/>
                </a:solidFill>
                <a:effectLst/>
                <a:uFillTx/>
                <a:latin typeface="Calibri"/>
                <a:ea typeface="Calibri"/>
              </a:rPr>
              <a:t>Neutron dose rate measured at multiple positions (vertical and horizontal).</a:t>
            </a:r>
            <a:endParaRPr lang="en-US" sz="2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grpSp>
        <p:nvGrpSpPr>
          <p:cNvPr id="127" name="Group 18"/>
          <p:cNvGrpSpPr/>
          <p:nvPr/>
        </p:nvGrpSpPr>
        <p:grpSpPr>
          <a:xfrm>
            <a:off x="3287520" y="1448640"/>
            <a:ext cx="9197280" cy="5657760"/>
            <a:chOff x="3287520" y="1448640"/>
            <a:chExt cx="9197280" cy="5657760"/>
          </a:xfrm>
        </p:grpSpPr>
        <p:pic>
          <p:nvPicPr>
            <p:cNvPr id="128" name="Grafik 3" descr="Ein Bild, das Karte enthält.&#10;&#10;Automatisch generierte Beschreibung"/>
            <p:cNvPicPr/>
            <p:nvPr/>
          </p:nvPicPr>
          <p:blipFill>
            <a:blip r:embed="rId1"/>
            <a:stretch/>
          </p:blipFill>
          <p:spPr>
            <a:xfrm>
              <a:off x="3287520" y="1448640"/>
              <a:ext cx="9197280" cy="5518440"/>
            </a:xfrm>
            <a:prstGeom prst="rect">
              <a:avLst/>
            </a:prstGeom>
            <a:noFill/>
            <a:ln w="0">
              <a:noFill/>
            </a:ln>
          </p:spPr>
        </p:pic>
        <p:grpSp>
          <p:nvGrpSpPr>
            <p:cNvPr id="129" name="Group 16"/>
            <p:cNvGrpSpPr/>
            <p:nvPr/>
          </p:nvGrpSpPr>
          <p:grpSpPr>
            <a:xfrm>
              <a:off x="5478480" y="2340360"/>
              <a:ext cx="4155120" cy="4766040"/>
              <a:chOff x="5478480" y="2340360"/>
              <a:chExt cx="4155120" cy="4766040"/>
            </a:xfrm>
          </p:grpSpPr>
          <p:pic>
            <p:nvPicPr>
              <p:cNvPr id="130" name="Grafik 13"/>
              <p:cNvPicPr/>
              <p:nvPr/>
            </p:nvPicPr>
            <p:blipFill>
              <a:blip r:embed="rId2"/>
              <a:stretch/>
            </p:blipFill>
            <p:spPr>
              <a:xfrm>
                <a:off x="7324920" y="4326120"/>
                <a:ext cx="347040" cy="347040"/>
              </a:xfrm>
              <a:prstGeom prst="rect">
                <a:avLst/>
              </a:prstGeom>
              <a:noFill/>
              <a:ln w="0">
                <a:noFill/>
              </a:ln>
            </p:spPr>
          </p:pic>
          <p:pic>
            <p:nvPicPr>
              <p:cNvPr id="131" name="Grafik 13"/>
              <p:cNvPicPr/>
              <p:nvPr/>
            </p:nvPicPr>
            <p:blipFill>
              <a:blip r:embed="rId3"/>
              <a:stretch/>
            </p:blipFill>
            <p:spPr>
              <a:xfrm>
                <a:off x="7593120" y="4060800"/>
                <a:ext cx="347040" cy="347040"/>
              </a:xfrm>
              <a:prstGeom prst="rect">
                <a:avLst/>
              </a:prstGeom>
              <a:noFill/>
              <a:ln w="0">
                <a:noFill/>
              </a:ln>
            </p:spPr>
          </p:pic>
          <p:pic>
            <p:nvPicPr>
              <p:cNvPr id="132" name="Grafik 13"/>
              <p:cNvPicPr/>
              <p:nvPr/>
            </p:nvPicPr>
            <p:blipFill>
              <a:blip r:embed="rId4"/>
              <a:stretch/>
            </p:blipFill>
            <p:spPr>
              <a:xfrm>
                <a:off x="7766640" y="4511520"/>
                <a:ext cx="347040" cy="347040"/>
              </a:xfrm>
              <a:prstGeom prst="rect">
                <a:avLst/>
              </a:prstGeom>
              <a:noFill/>
              <a:ln w="0">
                <a:noFill/>
              </a:ln>
            </p:spPr>
          </p:pic>
          <p:pic>
            <p:nvPicPr>
              <p:cNvPr id="133" name="Grafik 13"/>
              <p:cNvPicPr/>
              <p:nvPr/>
            </p:nvPicPr>
            <p:blipFill>
              <a:blip r:embed="rId5"/>
              <a:stretch/>
            </p:blipFill>
            <p:spPr>
              <a:xfrm>
                <a:off x="7249320" y="4673160"/>
                <a:ext cx="347040" cy="347040"/>
              </a:xfrm>
              <a:prstGeom prst="rect">
                <a:avLst/>
              </a:prstGeom>
              <a:noFill/>
              <a:ln w="0">
                <a:noFill/>
              </a:ln>
            </p:spPr>
          </p:pic>
          <p:pic>
            <p:nvPicPr>
              <p:cNvPr id="134" name="Grafik 13"/>
              <p:cNvPicPr/>
              <p:nvPr/>
            </p:nvPicPr>
            <p:blipFill>
              <a:blip r:embed="rId6"/>
              <a:stretch/>
            </p:blipFill>
            <p:spPr>
              <a:xfrm>
                <a:off x="7440840" y="5308200"/>
                <a:ext cx="347040" cy="347040"/>
              </a:xfrm>
              <a:prstGeom prst="rect">
                <a:avLst/>
              </a:prstGeom>
              <a:noFill/>
              <a:ln w="0">
                <a:noFill/>
              </a:ln>
            </p:spPr>
          </p:pic>
          <p:pic>
            <p:nvPicPr>
              <p:cNvPr id="135" name="Grafik 13"/>
              <p:cNvPicPr/>
              <p:nvPr/>
            </p:nvPicPr>
            <p:blipFill>
              <a:blip r:embed="rId7"/>
              <a:stretch/>
            </p:blipFill>
            <p:spPr>
              <a:xfrm>
                <a:off x="7249320" y="5194080"/>
                <a:ext cx="347040" cy="347040"/>
              </a:xfrm>
              <a:prstGeom prst="rect">
                <a:avLst/>
              </a:prstGeom>
              <a:noFill/>
              <a:ln w="0">
                <a:noFill/>
              </a:ln>
            </p:spPr>
          </p:pic>
          <p:sp>
            <p:nvSpPr>
              <p:cNvPr id="136" name="TextBox 5"/>
              <p:cNvSpPr/>
              <p:nvPr/>
            </p:nvSpPr>
            <p:spPr>
              <a:xfrm rot="18900600">
                <a:off x="8298360" y="2806200"/>
                <a:ext cx="1441080" cy="2966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tIns="45000" rIns="90000" bIns="45000" anchor="t">
                <a:spAutoFit/>
              </a:bodyPr>
              <a:p>
                <a:pPr defTabSz="457200">
                  <a:lnSpc>
                    <a:spcPct val="95000"/>
                  </a:lnSpc>
                </a:pPr>
                <a:r>
                  <a:rPr lang="en-US" sz="1400" b="0" u="none" strike="noStrike">
                    <a:solidFill>
                      <a:schemeClr val="dk1"/>
                    </a:solidFill>
                    <a:effectLst/>
                    <a:uFillTx/>
                    <a:latin typeface="Calibri"/>
                    <a:ea typeface="Calibri"/>
                  </a:rPr>
                  <a:t>Proton beam line</a:t>
                </a:r>
                <a:endParaRPr lang="en-US" sz="1400" b="0" u="none" strike="noStrike">
                  <a:solidFill>
                    <a:srgbClr val="000000"/>
                  </a:solidFill>
                  <a:effectLst/>
                  <a:uFillTx/>
                  <a:latin typeface="Calibri"/>
                </a:endParaRPr>
              </a:p>
            </p:txBody>
          </p:sp>
          <p:sp>
            <p:nvSpPr>
              <p:cNvPr id="137" name="TextBox 9"/>
              <p:cNvSpPr/>
              <p:nvPr/>
            </p:nvSpPr>
            <p:spPr>
              <a:xfrm rot="18630600">
                <a:off x="7296480" y="3384360"/>
                <a:ext cx="1179000" cy="2966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tIns="45000" rIns="90000" bIns="45000" anchor="t">
                <a:spAutoFit/>
              </a:bodyPr>
              <a:p>
                <a:pPr defTabSz="457200">
                  <a:lnSpc>
                    <a:spcPct val="95000"/>
                  </a:lnSpc>
                </a:pPr>
                <a:r>
                  <a:rPr lang="en-US" sz="1400" b="0" u="none" strike="noStrike">
                    <a:solidFill>
                      <a:schemeClr val="dk1"/>
                    </a:solidFill>
                    <a:effectLst/>
                    <a:uFillTx/>
                    <a:latin typeface="Calibri"/>
                    <a:ea typeface="Calibri"/>
                  </a:rPr>
                  <a:t>Concrete wall</a:t>
                </a:r>
                <a:endParaRPr lang="en-US" sz="1400" b="0" u="none" strike="noStrike">
                  <a:solidFill>
                    <a:srgbClr val="000000"/>
                  </a:solidFill>
                  <a:effectLst/>
                  <a:uFillTx/>
                  <a:latin typeface="Calibri"/>
                </a:endParaRPr>
              </a:p>
            </p:txBody>
          </p:sp>
          <p:sp>
            <p:nvSpPr>
              <p:cNvPr id="138" name="TextBox 10"/>
              <p:cNvSpPr/>
              <p:nvPr/>
            </p:nvSpPr>
            <p:spPr>
              <a:xfrm rot="3436800">
                <a:off x="6808320" y="5925600"/>
                <a:ext cx="2264040" cy="2966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tIns="45000" rIns="90000" bIns="45000" anchor="t">
                <a:spAutoFit/>
              </a:bodyPr>
              <a:p>
                <a:pPr defTabSz="457200">
                  <a:lnSpc>
                    <a:spcPct val="95000"/>
                  </a:lnSpc>
                </a:pPr>
                <a:r>
                  <a:rPr lang="en-US" sz="1400" b="0" u="none" strike="noStrike">
                    <a:solidFill>
                      <a:schemeClr val="dk1"/>
                    </a:solidFill>
                    <a:effectLst/>
                    <a:uFillTx/>
                    <a:latin typeface="Calibri"/>
                    <a:ea typeface="Calibri"/>
                  </a:rPr>
                  <a:t>Thermal neutron imaging</a:t>
                </a:r>
                <a:endParaRPr lang="en-US" sz="1400" b="0" u="none" strike="noStrike">
                  <a:solidFill>
                    <a:srgbClr val="000000"/>
                  </a:solidFill>
                  <a:effectLst/>
                  <a:uFillTx/>
                  <a:latin typeface="Calibri"/>
                </a:endParaRPr>
              </a:p>
            </p:txBody>
          </p:sp>
          <p:sp>
            <p:nvSpPr>
              <p:cNvPr id="139" name="TextBox 11"/>
              <p:cNvSpPr/>
              <p:nvPr/>
            </p:nvSpPr>
            <p:spPr>
              <a:xfrm rot="3861600">
                <a:off x="5603760" y="3333240"/>
                <a:ext cx="2368800" cy="2966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tIns="45000" rIns="90000" bIns="45000" anchor="t">
                <a:spAutoFit/>
              </a:bodyPr>
              <a:p>
                <a:pPr defTabSz="457200">
                  <a:lnSpc>
                    <a:spcPct val="95000"/>
                  </a:lnSpc>
                </a:pPr>
                <a:r>
                  <a:rPr lang="en-US" sz="1400" b="0" u="none" strike="noStrike">
                    <a:solidFill>
                      <a:schemeClr val="dk1"/>
                    </a:solidFill>
                    <a:effectLst/>
                    <a:uFillTx/>
                    <a:latin typeface="Calibri"/>
                    <a:ea typeface="Calibri"/>
                  </a:rPr>
                  <a:t>Fast neutron imaging</a:t>
                </a:r>
                <a:endParaRPr lang="en-US" sz="1400" b="0" u="none" strike="noStrike">
                  <a:solidFill>
                    <a:srgbClr val="000000"/>
                  </a:solidFill>
                  <a:effectLst/>
                  <a:uFillTx/>
                  <a:latin typeface="Calibri"/>
                </a:endParaRPr>
              </a:p>
            </p:txBody>
          </p:sp>
          <p:sp>
            <p:nvSpPr>
              <p:cNvPr id="140" name="TextBox 14"/>
              <p:cNvSpPr/>
              <p:nvPr/>
            </p:nvSpPr>
            <p:spPr>
              <a:xfrm rot="425400">
                <a:off x="5491800" y="4764600"/>
                <a:ext cx="1265040" cy="2966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tIns="45000" rIns="90000" bIns="45000" anchor="t">
                <a:spAutoFit/>
              </a:bodyPr>
              <a:p>
                <a:pPr defTabSz="457200">
                  <a:lnSpc>
                    <a:spcPct val="95000"/>
                  </a:lnSpc>
                </a:pPr>
                <a:r>
                  <a:rPr lang="en-US" sz="1400" b="0" u="none" strike="noStrike">
                    <a:solidFill>
                      <a:schemeClr val="dk1"/>
                    </a:solidFill>
                    <a:effectLst/>
                    <a:uFillTx/>
                    <a:latin typeface="Calibri"/>
                    <a:ea typeface="Calibri"/>
                  </a:rPr>
                  <a:t>Reflectometer </a:t>
                </a:r>
                <a:endParaRPr lang="en-US" sz="1400" b="0" u="none" strike="noStrike">
                  <a:solidFill>
                    <a:srgbClr val="000000"/>
                  </a:solidFill>
                  <a:effectLst/>
                  <a:uFillTx/>
                  <a:latin typeface="Calibri"/>
                </a:endParaRPr>
              </a:p>
            </p:txBody>
          </p:sp>
          <p:sp>
            <p:nvSpPr>
              <p:cNvPr id="141" name="TextBox 15"/>
              <p:cNvSpPr/>
              <p:nvPr/>
            </p:nvSpPr>
            <p:spPr>
              <a:xfrm rot="1557600">
                <a:off x="5694840" y="4157280"/>
                <a:ext cx="1245240" cy="2966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tIns="45000" rIns="90000" bIns="45000" anchor="t">
                <a:spAutoFit/>
              </a:bodyPr>
              <a:p>
                <a:pPr defTabSz="457200">
                  <a:lnSpc>
                    <a:spcPct val="95000"/>
                  </a:lnSpc>
                </a:pPr>
                <a:r>
                  <a:rPr lang="en-US" sz="1400" b="0" u="none" strike="noStrike">
                    <a:solidFill>
                      <a:schemeClr val="dk1"/>
                    </a:solidFill>
                    <a:effectLst/>
                    <a:uFillTx/>
                    <a:latin typeface="Calibri"/>
                    <a:ea typeface="Calibri"/>
                  </a:rPr>
                  <a:t>diffractometer</a:t>
                </a:r>
                <a:endParaRPr lang="en-US" sz="1400" b="0" u="none" strike="noStrike">
                  <a:solidFill>
                    <a:srgbClr val="000000"/>
                  </a:solidFill>
                  <a:effectLst/>
                  <a:uFillTx/>
                  <a:latin typeface="Calibri"/>
                </a:endParaRPr>
              </a:p>
            </p:txBody>
          </p:sp>
        </p:grpSp>
      </p:grpSp>
      <p:pic>
        <p:nvPicPr>
          <p:cNvPr id="142" name="Grafik 11"/>
          <p:cNvPicPr/>
          <p:nvPr/>
        </p:nvPicPr>
        <p:blipFill>
          <a:blip r:embed="rId8"/>
          <a:stretch/>
        </p:blipFill>
        <p:spPr>
          <a:xfrm>
            <a:off x="284040" y="2324160"/>
            <a:ext cx="3239640" cy="4319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43" name="PlaceHolder 2"/>
          <p:cNvSpPr>
            <a:spLocks noGrp="1"/>
          </p:cNvSpPr>
          <p:nvPr>
            <p:ph/>
          </p:nvPr>
        </p:nvSpPr>
        <p:spPr>
          <a:xfrm>
            <a:off x="5506560" y="252360"/>
            <a:ext cx="5197680" cy="1392120"/>
          </a:xfrm>
          <a:prstGeom prst="rect">
            <a:avLst/>
          </a:prstGeom>
          <a:blipFill rotWithShape="0">
            <a:blip r:embed="rId9"/>
            <a:stretch/>
          </a:blipFill>
          <a:ln w="0">
            <a:noFill/>
          </a:ln>
        </p:spPr>
        <p:txBody>
          <a:bodyPr lIns="0" tIns="0" rIns="0" bIns="0" anchor="t">
            <a:noAutofit/>
          </a:bodyPr>
          <a:p>
            <a:pPr marL="228600" indent="-228600" algn="l" defTabSz="914400">
              <a:lnSpc>
                <a:spcPct val="114000"/>
              </a:lnSpc>
              <a:spcAft>
                <a:spcPts val="601"/>
              </a:spcAft>
              <a:buClr>
                <a:srgbClr val="000000"/>
              </a:buClr>
              <a:buFont typeface="Calibri"/>
              <a:buChar char="•"/>
              <a:tabLst>
                <a:tab pos="0" algn="l"/>
              </a:tabLst>
            </a:pPr>
            <a:r>
              <a:rPr lang="en-US" sz="2200" b="0" u="none" strike="noStrike">
                <a:solidFill>
                  <a:srgbClr val="FFFFFF">
                    <a:alpha val="1000"/>
                  </a:srgbClr>
                </a:solidFill>
                <a:effectLst/>
                <a:uFillTx/>
                <a:latin typeface="Arial"/>
              </a:rPr>
              <a:t> </a:t>
            </a:r>
            <a:endParaRPr lang="en-US" sz="2200" b="1" u="none" strike="noStrike">
              <a:solidFill>
                <a:schemeClr val="dk2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ceHolder 1"/>
          <p:cNvSpPr>
            <a:spLocks noGrp="1"/>
          </p:cNvSpPr>
          <p:nvPr>
            <p:ph type="title"/>
          </p:nvPr>
        </p:nvSpPr>
        <p:spPr>
          <a:xfrm>
            <a:off x="360000" y="324000"/>
            <a:ext cx="11448720" cy="1124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p>
            <a:pPr indent="0" algn="l" defTabSz="914400">
              <a:lnSpc>
                <a:spcPct val="114000"/>
              </a:lnSpc>
              <a:buNone/>
            </a:pPr>
            <a:r>
              <a:rPr lang="en-US" sz="2400" b="1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Measurement positions</a:t>
            </a:r>
            <a:endParaRPr lang="en-US" sz="2400" b="1" u="none" strike="noStrike" cap="all">
              <a:solidFill>
                <a:schemeClr val="dk2"/>
              </a:solidFill>
              <a:effectLst/>
              <a:uFillTx/>
              <a:latin typeface="Arial"/>
            </a:endParaRPr>
          </a:p>
        </p:txBody>
      </p:sp>
      <p:pic>
        <p:nvPicPr>
          <p:cNvPr id="145" name="Grafik 3"/>
          <p:cNvPicPr/>
          <p:nvPr/>
        </p:nvPicPr>
        <p:blipFill>
          <a:blip r:embed="rId1"/>
          <a:srcRect l="12818" t="20263" r="9834" b="17379"/>
          <a:stretch/>
        </p:blipFill>
        <p:spPr>
          <a:xfrm>
            <a:off x="24840" y="1268640"/>
            <a:ext cx="9281520" cy="54003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46" name="Grafik 10"/>
          <p:cNvSpPr/>
          <p:nvPr/>
        </p:nvSpPr>
        <p:spPr>
          <a:xfrm rot="1800000">
            <a:off x="6924240" y="172440"/>
            <a:ext cx="4649400" cy="4559400"/>
          </a:xfrm>
          <a:prstGeom prst="roundRect">
            <a:avLst>
              <a:gd name="adj" fmla="val 16667"/>
            </a:avLst>
          </a:prstGeom>
          <a:blipFill rotWithShape="0">
            <a:blip r:embed="rId2"/>
            <a:srcRect/>
            <a:stretch/>
          </a:blipFill>
          <a:ln w="76200">
            <a:solidFill>
              <a:srgbClr val="FAB45A">
                <a:lumMod val="75000"/>
              </a:srgbClr>
            </a:solidFill>
            <a:round/>
          </a:ln>
          <a:effectLst>
            <a:outerShdw algn="tl" blurRad="152280" dir="868217" dist="11525" kx="110000" ky="200000" rotWithShape="0" sy="9800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dir="t" rig="threePt"/>
          </a:scene3d>
          <a:sp3d contourW="6350" prstMaterial="matte">
            <a:bevelT w="101600" h="101600"/>
            <a:contourClr>
              <a:srgbClr val="969696"/>
            </a:contourClr>
          </a:sp3d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t">
            <a:noAutofit/>
          </a:bodyPr>
          <a:p>
            <a:endParaRPr lang="en-US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47" name="Hexagon 4"/>
          <p:cNvSpPr/>
          <p:nvPr/>
        </p:nvSpPr>
        <p:spPr>
          <a:xfrm rot="1632000">
            <a:off x="4043520" y="2181600"/>
            <a:ext cx="2284200" cy="1969200"/>
          </a:xfrm>
          <a:prstGeom prst="hexagon">
            <a:avLst>
              <a:gd name="adj" fmla="val 25000"/>
              <a:gd name="vf" fmla="val 115470"/>
            </a:avLst>
          </a:prstGeom>
          <a:noFill/>
          <a:ln w="57150">
            <a:solidFill>
              <a:srgbClr val="FAB45A">
                <a:lumMod val="7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p>
            <a:pPr algn="ctr" defTabSz="457200">
              <a:lnSpc>
                <a:spcPct val="95000"/>
              </a:lnSpc>
            </a:pPr>
            <a:endParaRPr lang="en-US" sz="2400" b="0" u="none" strike="noStrik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cxnSp>
        <p:nvCxnSpPr>
          <p:cNvPr id="148" name="Straight Connector 6"/>
          <p:cNvCxnSpPr>
            <a:stCxn id="147" idx="4"/>
          </p:cNvCxnSpPr>
          <p:nvPr/>
        </p:nvCxnSpPr>
        <p:spPr>
          <a:xfrm flipV="1">
            <a:off x="5057640" y="620640"/>
            <a:ext cx="3126600" cy="1373040"/>
          </a:xfrm>
          <a:prstGeom prst="straightConnector1">
            <a:avLst/>
          </a:prstGeom>
          <a:ln w="57150">
            <a:solidFill>
              <a:srgbClr val="FAB45A"/>
            </a:solidFill>
          </a:ln>
        </p:spPr>
      </p:cxnSp>
      <p:cxnSp>
        <p:nvCxnSpPr>
          <p:cNvPr id="149" name="Straight Connector 7"/>
          <p:cNvCxnSpPr/>
          <p:nvPr/>
        </p:nvCxnSpPr>
        <p:spPr>
          <a:xfrm>
            <a:off x="5303880" y="4365000"/>
            <a:ext cx="3456720" cy="981000"/>
          </a:xfrm>
          <a:prstGeom prst="straightConnector1">
            <a:avLst/>
          </a:prstGeom>
          <a:ln w="57150">
            <a:solidFill>
              <a:srgbClr val="FAB45A"/>
            </a:solidFill>
          </a:ln>
        </p:spPr>
      </p:cxn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Jülich">
  <a:themeElements>
    <a:clrScheme name="CD-Farben Forschungszentrum Jülich">
      <a:dk1>
        <a:srgbClr val="000000"/>
      </a:dk1>
      <a:lt1>
        <a:srgbClr val="FFFFFF"/>
      </a:lt1>
      <a:dk2>
        <a:srgbClr val="023D6B"/>
      </a:dk2>
      <a:lt2>
        <a:srgbClr val="EBEBEB"/>
      </a:lt2>
      <a:accent1>
        <a:srgbClr val="ADBDE3"/>
      </a:accent1>
      <a:accent2>
        <a:srgbClr val="EB5F73"/>
      </a:accent2>
      <a:accent3>
        <a:srgbClr val="AF82B9"/>
      </a:accent3>
      <a:accent4>
        <a:srgbClr val="FAB45A"/>
      </a:accent4>
      <a:accent5>
        <a:srgbClr val="FAEB5A"/>
      </a:accent5>
      <a:accent6>
        <a:srgbClr val="B9D25F"/>
      </a:accent6>
      <a:hlink>
        <a:srgbClr val="ADBDE3"/>
      </a:hlink>
      <a:folHlink>
        <a:srgbClr val="023D6B"/>
      </a:folHlink>
    </a:clrScheme>
    <a:fontScheme name="Arial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2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1_Juelich_PowerPoint_16x9">
  <a:themeElements>
    <a:clrScheme name="Benutzerdefiniert 292">
      <a:dk1>
        <a:srgbClr val="000000"/>
      </a:dk1>
      <a:lt1>
        <a:srgbClr val="FFFFFF"/>
      </a:lt1>
      <a:dk2>
        <a:srgbClr val="6D268E"/>
      </a:dk2>
      <a:lt2>
        <a:srgbClr val="EBEBEB"/>
      </a:lt2>
      <a:accent1>
        <a:srgbClr val="023D6B"/>
      </a:accent1>
      <a:accent2>
        <a:srgbClr val="ADBDE3"/>
      </a:accent2>
      <a:accent3>
        <a:srgbClr val="30A93B"/>
      </a:accent3>
      <a:accent4>
        <a:srgbClr val="FFE900"/>
      </a:accent4>
      <a:accent5>
        <a:srgbClr val="FF8C0C"/>
      </a:accent5>
      <a:accent6>
        <a:srgbClr val="DF0F44"/>
      </a:accent6>
      <a:hlink>
        <a:srgbClr val="000000"/>
      </a:hlink>
      <a:folHlink>
        <a:srgbClr val="000000"/>
      </a:folHlink>
    </a:clrScheme>
    <a:fontScheme name="Arial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Juelich_PowerPoint_16x9</Template>
  <TotalTime>0</TotalTime>
  <Application>Collabora_Office/25.04.9.4$Linux_X86_64 LibreOffice_project/bbf180856f1919e69a04fdf6175ff4f11f52e1db</Application>
  <AppVersion>15.0000</AppVersion>
  <Words>883</Words>
  <Paragraphs>251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2019-11-11T12:51:38Z</dcterms:created>
  <dc:creator>admin.reisen</dc:creator>
  <dc:description/>
  <dc:language>en-US</dc:language>
  <cp:lastModifiedBy>Li, Jingjing</cp:lastModifiedBy>
  <cp:lastPrinted>2025-06-17T14:55:40Z</cp:lastPrinted>
  <dcterms:modified xsi:type="dcterms:W3CDTF">2026-04-13T19:38:33Z</dcterms:modified>
  <cp:revision>459</cp:revision>
  <dc:subject/>
  <dc:title>headline der präsentation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r8>13</vt:r8>
  </property>
  <property fmtid="{D5CDD505-2E9C-101B-9397-08002B2CF9AE}" pid="3" name="PresentationFormat">
    <vt:lpwstr>Widescreen</vt:lpwstr>
  </property>
  <property fmtid="{D5CDD505-2E9C-101B-9397-08002B2CF9AE}" pid="4" name="Slides">
    <vt:r8>18</vt:r8>
  </property>
</Properties>
</file>